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9" r:id="rId12"/>
    <p:sldId id="270" r:id="rId13"/>
    <p:sldId id="271" r:id="rId14"/>
    <p:sldId id="266" r:id="rId15"/>
    <p:sldId id="264" r:id="rId1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B14C"/>
    <a:srgbClr val="F6C5C5"/>
    <a:srgbClr val="1C7DE1"/>
    <a:srgbClr val="1ED4DE"/>
    <a:srgbClr val="E72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23" autoAdjust="0"/>
  </p:normalViewPr>
  <p:slideViewPr>
    <p:cSldViewPr snapToGrid="0" showGuides="1">
      <p:cViewPr varScale="1">
        <p:scale>
          <a:sx n="109" d="100"/>
          <a:sy n="109" d="100"/>
        </p:scale>
        <p:origin x="672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tripat Ngamjittrong" userId="9f6df6b8-7c0f-41a5-8df7-af926e508025" providerId="ADAL" clId="{FFDACA17-2A1F-4033-B4D5-57BC1579583C}"/>
    <pc:docChg chg="undo custSel modSld sldOrd">
      <pc:chgData name="Sutripat Ngamjittrong" userId="9f6df6b8-7c0f-41a5-8df7-af926e508025" providerId="ADAL" clId="{FFDACA17-2A1F-4033-B4D5-57BC1579583C}" dt="2025-05-02T07:00:09.606" v="1180" actId="478"/>
      <pc:docMkLst>
        <pc:docMk/>
      </pc:docMkLst>
      <pc:sldChg chg="modSp mod">
        <pc:chgData name="Sutripat Ngamjittrong" userId="9f6df6b8-7c0f-41a5-8df7-af926e508025" providerId="ADAL" clId="{FFDACA17-2A1F-4033-B4D5-57BC1579583C}" dt="2025-04-29T03:19:06.525" v="1097" actId="20577"/>
        <pc:sldMkLst>
          <pc:docMk/>
          <pc:sldMk cId="284618357" sldId="256"/>
        </pc:sldMkLst>
        <pc:spChg chg="mod">
          <ac:chgData name="Sutripat Ngamjittrong" userId="9f6df6b8-7c0f-41a5-8df7-af926e508025" providerId="ADAL" clId="{FFDACA17-2A1F-4033-B4D5-57BC1579583C}" dt="2025-04-24T09:38:40.308" v="9" actId="14100"/>
          <ac:spMkLst>
            <pc:docMk/>
            <pc:sldMk cId="284618357" sldId="256"/>
            <ac:spMk id="4" creationId="{00000000-0000-0000-0000-000000000000}"/>
          </ac:spMkLst>
        </pc:spChg>
        <pc:spChg chg="mod">
          <ac:chgData name="Sutripat Ngamjittrong" userId="9f6df6b8-7c0f-41a5-8df7-af926e508025" providerId="ADAL" clId="{FFDACA17-2A1F-4033-B4D5-57BC1579583C}" dt="2025-04-29T03:19:06.525" v="1097" actId="20577"/>
          <ac:spMkLst>
            <pc:docMk/>
            <pc:sldMk cId="284618357" sldId="256"/>
            <ac:spMk id="6" creationId="{00000000-0000-0000-0000-000000000000}"/>
          </ac:spMkLst>
        </pc:spChg>
      </pc:sldChg>
      <pc:sldChg chg="addSp delSp modSp mod modNotesTx">
        <pc:chgData name="Sutripat Ngamjittrong" userId="9f6df6b8-7c0f-41a5-8df7-af926e508025" providerId="ADAL" clId="{FFDACA17-2A1F-4033-B4D5-57BC1579583C}" dt="2025-04-29T01:57:40.782" v="626" actId="20577"/>
        <pc:sldMkLst>
          <pc:docMk/>
          <pc:sldMk cId="2772497638" sldId="258"/>
        </pc:sldMkLst>
        <pc:spChg chg="del mod">
          <ac:chgData name="Sutripat Ngamjittrong" userId="9f6df6b8-7c0f-41a5-8df7-af926e508025" providerId="ADAL" clId="{FFDACA17-2A1F-4033-B4D5-57BC1579583C}" dt="2025-04-24T09:39:30.436" v="25"/>
          <ac:spMkLst>
            <pc:docMk/>
            <pc:sldMk cId="2772497638" sldId="258"/>
            <ac:spMk id="2" creationId="{00000000-0000-0000-0000-000000000000}"/>
          </ac:spMkLst>
        </pc:spChg>
        <pc:spChg chg="add mod">
          <ac:chgData name="Sutripat Ngamjittrong" userId="9f6df6b8-7c0f-41a5-8df7-af926e508025" providerId="ADAL" clId="{FFDACA17-2A1F-4033-B4D5-57BC1579583C}" dt="2025-04-28T02:13:15.468" v="598" actId="255"/>
          <ac:spMkLst>
            <pc:docMk/>
            <pc:sldMk cId="2772497638" sldId="258"/>
            <ac:spMk id="9" creationId="{AFD89BCD-FC9D-41DD-A8BE-EED00C9EC73B}"/>
          </ac:spMkLst>
        </pc:spChg>
        <pc:spChg chg="del mod">
          <ac:chgData name="Sutripat Ngamjittrong" userId="9f6df6b8-7c0f-41a5-8df7-af926e508025" providerId="ADAL" clId="{FFDACA17-2A1F-4033-B4D5-57BC1579583C}" dt="2025-04-24T09:39:30.436" v="23"/>
          <ac:spMkLst>
            <pc:docMk/>
            <pc:sldMk cId="2772497638" sldId="258"/>
            <ac:spMk id="11" creationId="{00000000-0000-0000-0000-000000000000}"/>
          </ac:spMkLst>
        </pc:spChg>
        <pc:spChg chg="add del mod">
          <ac:chgData name="Sutripat Ngamjittrong" userId="9f6df6b8-7c0f-41a5-8df7-af926e508025" providerId="ADAL" clId="{FFDACA17-2A1F-4033-B4D5-57BC1579583C}" dt="2025-04-28T02:11:44.331" v="577" actId="478"/>
          <ac:spMkLst>
            <pc:docMk/>
            <pc:sldMk cId="2772497638" sldId="258"/>
            <ac:spMk id="11" creationId="{E873571A-59D5-4053-9D34-6974EB7D8D0A}"/>
          </ac:spMkLst>
        </pc:spChg>
        <pc:spChg chg="add mod">
          <ac:chgData name="Sutripat Ngamjittrong" userId="9f6df6b8-7c0f-41a5-8df7-af926e508025" providerId="ADAL" clId="{FFDACA17-2A1F-4033-B4D5-57BC1579583C}" dt="2025-04-28T02:13:02.289" v="596" actId="108"/>
          <ac:spMkLst>
            <pc:docMk/>
            <pc:sldMk cId="2772497638" sldId="258"/>
            <ac:spMk id="12" creationId="{88E6A04F-8069-4FE0-982C-E54754C394BB}"/>
          </ac:spMkLst>
        </pc:spChg>
      </pc:sldChg>
      <pc:sldChg chg="modSp mod">
        <pc:chgData name="Sutripat Ngamjittrong" userId="9f6df6b8-7c0f-41a5-8df7-af926e508025" providerId="ADAL" clId="{FFDACA17-2A1F-4033-B4D5-57BC1579583C}" dt="2025-04-28T02:12:00.221" v="582"/>
        <pc:sldMkLst>
          <pc:docMk/>
          <pc:sldMk cId="2564952089" sldId="259"/>
        </pc:sldMkLst>
        <pc:graphicFrameChg chg="mod modGraphic">
          <ac:chgData name="Sutripat Ngamjittrong" userId="9f6df6b8-7c0f-41a5-8df7-af926e508025" providerId="ADAL" clId="{FFDACA17-2A1F-4033-B4D5-57BC1579583C}" dt="2025-04-28T02:12:00.221" v="582"/>
          <ac:graphicFrameMkLst>
            <pc:docMk/>
            <pc:sldMk cId="2564952089" sldId="259"/>
            <ac:graphicFrameMk id="2" creationId="{00000000-0000-0000-0000-000000000000}"/>
          </ac:graphicFrameMkLst>
        </pc:graphicFrameChg>
      </pc:sldChg>
      <pc:sldChg chg="modSp mod modNotesTx">
        <pc:chgData name="Sutripat Ngamjittrong" userId="9f6df6b8-7c0f-41a5-8df7-af926e508025" providerId="ADAL" clId="{FFDACA17-2A1F-4033-B4D5-57BC1579583C}" dt="2025-04-29T03:14:31.009" v="1093" actId="20577"/>
        <pc:sldMkLst>
          <pc:docMk/>
          <pc:sldMk cId="2818487371" sldId="260"/>
        </pc:sldMkLst>
        <pc:spChg chg="mod">
          <ac:chgData name="Sutripat Ngamjittrong" userId="9f6df6b8-7c0f-41a5-8df7-af926e508025" providerId="ADAL" clId="{FFDACA17-2A1F-4033-B4D5-57BC1579583C}" dt="2025-04-24T09:48:18.953" v="229" actId="20577"/>
          <ac:spMkLst>
            <pc:docMk/>
            <pc:sldMk cId="2818487371" sldId="260"/>
            <ac:spMk id="24" creationId="{DABA49BB-C226-485E-A16B-5226E4EF1955}"/>
          </ac:spMkLst>
        </pc:spChg>
        <pc:spChg chg="mod">
          <ac:chgData name="Sutripat Ngamjittrong" userId="9f6df6b8-7c0f-41a5-8df7-af926e508025" providerId="ADAL" clId="{FFDACA17-2A1F-4033-B4D5-57BC1579583C}" dt="2025-04-24T09:43:49.664" v="180" actId="20577"/>
          <ac:spMkLst>
            <pc:docMk/>
            <pc:sldMk cId="2818487371" sldId="260"/>
            <ac:spMk id="26" creationId="{C1C3DDC9-066D-49F6-B92C-CDC032D4B85D}"/>
          </ac:spMkLst>
        </pc:spChg>
        <pc:spChg chg="mod">
          <ac:chgData name="Sutripat Ngamjittrong" userId="9f6df6b8-7c0f-41a5-8df7-af926e508025" providerId="ADAL" clId="{FFDACA17-2A1F-4033-B4D5-57BC1579583C}" dt="2025-04-24T09:43:14.431" v="166" actId="20577"/>
          <ac:spMkLst>
            <pc:docMk/>
            <pc:sldMk cId="2818487371" sldId="260"/>
            <ac:spMk id="30" creationId="{5DB78FB8-4471-46DB-AF0D-1B5369237FE7}"/>
          </ac:spMkLst>
        </pc:spChg>
        <pc:spChg chg="mod">
          <ac:chgData name="Sutripat Ngamjittrong" userId="9f6df6b8-7c0f-41a5-8df7-af926e508025" providerId="ADAL" clId="{FFDACA17-2A1F-4033-B4D5-57BC1579583C}" dt="2025-04-24T09:43:27.185" v="173" actId="20577"/>
          <ac:spMkLst>
            <pc:docMk/>
            <pc:sldMk cId="2818487371" sldId="260"/>
            <ac:spMk id="33" creationId="{86068F59-01CB-4FAC-BB57-85890E4357D3}"/>
          </ac:spMkLst>
        </pc:spChg>
        <pc:spChg chg="mod">
          <ac:chgData name="Sutripat Ngamjittrong" userId="9f6df6b8-7c0f-41a5-8df7-af926e508025" providerId="ADAL" clId="{FFDACA17-2A1F-4033-B4D5-57BC1579583C}" dt="2025-04-24T09:48:10.443" v="223"/>
          <ac:spMkLst>
            <pc:docMk/>
            <pc:sldMk cId="2818487371" sldId="260"/>
            <ac:spMk id="35" creationId="{2AA3B2A8-396D-4260-B526-CAAEF9B44214}"/>
          </ac:spMkLst>
        </pc:spChg>
        <pc:spChg chg="mod">
          <ac:chgData name="Sutripat Ngamjittrong" userId="9f6df6b8-7c0f-41a5-8df7-af926e508025" providerId="ADAL" clId="{FFDACA17-2A1F-4033-B4D5-57BC1579583C}" dt="2025-04-24T09:47:41.134" v="208" actId="20577"/>
          <ac:spMkLst>
            <pc:docMk/>
            <pc:sldMk cId="2818487371" sldId="260"/>
            <ac:spMk id="59" creationId="{86068F59-01CB-4FAC-BB57-85890E4357D3}"/>
          </ac:spMkLst>
        </pc:spChg>
        <pc:spChg chg="mod">
          <ac:chgData name="Sutripat Ngamjittrong" userId="9f6df6b8-7c0f-41a5-8df7-af926e508025" providerId="ADAL" clId="{FFDACA17-2A1F-4033-B4D5-57BC1579583C}" dt="2025-04-24T09:47:46.913" v="215" actId="20577"/>
          <ac:spMkLst>
            <pc:docMk/>
            <pc:sldMk cId="2818487371" sldId="260"/>
            <ac:spMk id="64" creationId="{DABA49BB-C226-485E-A16B-5226E4EF1955}"/>
          </ac:spMkLst>
        </pc:spChg>
      </pc:sldChg>
      <pc:sldChg chg="delSp modSp mod">
        <pc:chgData name="Sutripat Ngamjittrong" userId="9f6df6b8-7c0f-41a5-8df7-af926e508025" providerId="ADAL" clId="{FFDACA17-2A1F-4033-B4D5-57BC1579583C}" dt="2025-05-02T02:19:42.976" v="1124" actId="122"/>
        <pc:sldMkLst>
          <pc:docMk/>
          <pc:sldMk cId="3416480148" sldId="261"/>
        </pc:sldMkLst>
        <pc:spChg chg="del">
          <ac:chgData name="Sutripat Ngamjittrong" userId="9f6df6b8-7c0f-41a5-8df7-af926e508025" providerId="ADAL" clId="{FFDACA17-2A1F-4033-B4D5-57BC1579583C}" dt="2025-04-24T09:50:17.149" v="255" actId="478"/>
          <ac:spMkLst>
            <pc:docMk/>
            <pc:sldMk cId="3416480148" sldId="261"/>
            <ac:spMk id="3" creationId="{9792EA92-59E6-B058-606D-F729F0A653F3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8" creationId="{B78181E1-51ED-4B97-86B2-08EB249BBE57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9" creationId="{603D9A73-CF44-4D8C-9DD8-B12FFB11ACB7}"/>
          </ac:spMkLst>
        </pc:spChg>
        <pc:spChg chg="mod">
          <ac:chgData name="Sutripat Ngamjittrong" userId="9f6df6b8-7c0f-41a5-8df7-af926e508025" providerId="ADAL" clId="{FFDACA17-2A1F-4033-B4D5-57BC1579583C}" dt="2025-04-29T01:51:45.895" v="619" actId="14100"/>
          <ac:spMkLst>
            <pc:docMk/>
            <pc:sldMk cId="3416480148" sldId="261"/>
            <ac:spMk id="10" creationId="{FA271C30-4B0B-4DCF-933E-F0B3F430B471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12" creationId="{D23C8276-DD17-4C8E-882C-E99ECAA2756D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13" creationId="{27EEBE01-DD9E-4360-9726-A3AB91D294DC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14" creationId="{1A0F198C-131A-4E4A-BBCF-7B3F3F83CF20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16" creationId="{A5723F49-EBF1-4B3C-88C3-BBF0E00B6603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17" creationId="{D5EDD234-AA3C-42C9-A687-85259A09F659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18" creationId="{7521F95C-10DB-4E76-B919-635453A0FDCF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0" creationId="{61E83AD5-F9F0-4812-B069-B5FACC56BD39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1" creationId="{C0642395-900B-46BD-8362-85FADFA875DF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2" creationId="{E4EF4889-099E-4714-A24F-AD665597B192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3" creationId="{0461DFE5-EA47-497A-A16E-47ADE6BBB537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4" creationId="{81A000C6-7D98-4306-BA4F-96052EC4BF07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5" creationId="{666F1394-C692-40CF-B349-15EBA19BF3D2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6" creationId="{893E9EA5-5BBA-405B-904C-70701FAB70E4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7" creationId="{7EE730CA-47AC-4AF0-BF93-819FF46F1E52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8" creationId="{A919D218-6A22-491A-917A-311566746C80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29" creationId="{051D8286-ECAE-4E1B-B601-66F95DD10AAF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30" creationId="{645A95DC-02C7-49BE-BF52-142C207B2D52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31" creationId="{74D1BBB0-D7AD-4B66-8A2E-FDE8F3C99517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32" creationId="{B4C20613-5F2B-4991-ACED-E632027E9D83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33" creationId="{4B6D7AA8-88BB-41BC-9C28-8FD8263B9F5B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34" creationId="{F5A1590D-790A-47EB-B827-F338326D271A}"/>
          </ac:spMkLst>
        </pc:spChg>
        <pc:spChg chg="mod">
          <ac:chgData name="Sutripat Ngamjittrong" userId="9f6df6b8-7c0f-41a5-8df7-af926e508025" providerId="ADAL" clId="{FFDACA17-2A1F-4033-B4D5-57BC1579583C}" dt="2025-05-02T02:19:02.563" v="1116" actId="1076"/>
          <ac:spMkLst>
            <pc:docMk/>
            <pc:sldMk cId="3416480148" sldId="261"/>
            <ac:spMk id="35" creationId="{52C801D4-ADAE-4D16-8BD6-845E101237C0}"/>
          </ac:spMkLst>
        </pc:spChg>
        <pc:spChg chg="mod">
          <ac:chgData name="Sutripat Ngamjittrong" userId="9f6df6b8-7c0f-41a5-8df7-af926e508025" providerId="ADAL" clId="{FFDACA17-2A1F-4033-B4D5-57BC1579583C}" dt="2025-05-02T02:19:25.067" v="1121" actId="1076"/>
          <ac:spMkLst>
            <pc:docMk/>
            <pc:sldMk cId="3416480148" sldId="261"/>
            <ac:spMk id="36" creationId="{601279AA-165E-4D42-BACE-D6871EBD4E0F}"/>
          </ac:spMkLst>
        </pc:spChg>
        <pc:spChg chg="mod">
          <ac:chgData name="Sutripat Ngamjittrong" userId="9f6df6b8-7c0f-41a5-8df7-af926e508025" providerId="ADAL" clId="{FFDACA17-2A1F-4033-B4D5-57BC1579583C}" dt="2025-05-02T02:19:08.061" v="1118" actId="1076"/>
          <ac:spMkLst>
            <pc:docMk/>
            <pc:sldMk cId="3416480148" sldId="261"/>
            <ac:spMk id="37" creationId="{4A664212-5FFF-4C4D-9CFE-9063C6ACCF37}"/>
          </ac:spMkLst>
        </pc:spChg>
        <pc:spChg chg="mod">
          <ac:chgData name="Sutripat Ngamjittrong" userId="9f6df6b8-7c0f-41a5-8df7-af926e508025" providerId="ADAL" clId="{FFDACA17-2A1F-4033-B4D5-57BC1579583C}" dt="2025-05-02T02:19:42.976" v="1124" actId="122"/>
          <ac:spMkLst>
            <pc:docMk/>
            <pc:sldMk cId="3416480148" sldId="261"/>
            <ac:spMk id="38" creationId="{8BB864C2-93E5-4FEE-8886-15527D73BC06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40" creationId="{9E489FAF-20D1-4582-B36A-7B97EF09D0BC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41" creationId="{A72212BB-6DD2-4A82-B6EF-6F734EF29538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42" creationId="{175A13A4-9133-491D-B4B3-7C4691A3A6DF}"/>
          </ac:spMkLst>
        </pc:spChg>
        <pc:spChg chg="del mod">
          <ac:chgData name="Sutripat Ngamjittrong" userId="9f6df6b8-7c0f-41a5-8df7-af926e508025" providerId="ADAL" clId="{FFDACA17-2A1F-4033-B4D5-57BC1579583C}" dt="2025-04-24T09:53:31.588" v="286" actId="478"/>
          <ac:spMkLst>
            <pc:docMk/>
            <pc:sldMk cId="3416480148" sldId="261"/>
            <ac:spMk id="43" creationId="{1DD68BBC-974F-45B4-A3D7-A09046F106CA}"/>
          </ac:spMkLst>
        </pc:spChg>
        <pc:spChg chg="del mod">
          <ac:chgData name="Sutripat Ngamjittrong" userId="9f6df6b8-7c0f-41a5-8df7-af926e508025" providerId="ADAL" clId="{FFDACA17-2A1F-4033-B4D5-57BC1579583C}" dt="2025-04-24T09:53:30.196" v="285" actId="478"/>
          <ac:spMkLst>
            <pc:docMk/>
            <pc:sldMk cId="3416480148" sldId="261"/>
            <ac:spMk id="44" creationId="{7C56689B-AE10-4118-A7B0-6B49F55CE227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45" creationId="{EC36DF51-798B-459A-9005-AC0D08AEEBA6}"/>
          </ac:spMkLst>
        </pc:spChg>
        <pc:spChg chg="mod">
          <ac:chgData name="Sutripat Ngamjittrong" userId="9f6df6b8-7c0f-41a5-8df7-af926e508025" providerId="ADAL" clId="{FFDACA17-2A1F-4033-B4D5-57BC1579583C}" dt="2025-05-02T02:19:05.306" v="1117" actId="1076"/>
          <ac:spMkLst>
            <pc:docMk/>
            <pc:sldMk cId="3416480148" sldId="261"/>
            <ac:spMk id="46" creationId="{601279AA-165E-4D42-BACE-D6871EBD4E0F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47" creationId="{9E489FAF-20D1-4582-B36A-7B97EF09D0BC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49" creationId="{175A13A4-9133-491D-B4B3-7C4691A3A6DF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51" creationId="{D23C8276-DD17-4C8E-882C-E99ECAA2756D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52" creationId="{27EEBE01-DD9E-4360-9726-A3AB91D294DC}"/>
          </ac:spMkLst>
        </pc:spChg>
        <pc:spChg chg="mod">
          <ac:chgData name="Sutripat Ngamjittrong" userId="9f6df6b8-7c0f-41a5-8df7-af926e508025" providerId="ADAL" clId="{FFDACA17-2A1F-4033-B4D5-57BC1579583C}" dt="2025-04-29T01:51:26.810" v="616" actId="1076"/>
          <ac:spMkLst>
            <pc:docMk/>
            <pc:sldMk cId="3416480148" sldId="261"/>
            <ac:spMk id="53" creationId="{175A13A4-9133-491D-B4B3-7C4691A3A6DF}"/>
          </ac:spMkLst>
        </pc:spChg>
        <pc:picChg chg="mod">
          <ac:chgData name="Sutripat Ngamjittrong" userId="9f6df6b8-7c0f-41a5-8df7-af926e508025" providerId="ADAL" clId="{FFDACA17-2A1F-4033-B4D5-57BC1579583C}" dt="2025-04-29T01:51:34.488" v="618" actId="1076"/>
          <ac:picMkLst>
            <pc:docMk/>
            <pc:sldMk cId="3416480148" sldId="261"/>
            <ac:picMk id="2" creationId="{3032006E-BFB7-A124-C357-E68BC1F3F7F9}"/>
          </ac:picMkLst>
        </pc:picChg>
      </pc:sldChg>
      <pc:sldChg chg="modSp mod ord">
        <pc:chgData name="Sutripat Ngamjittrong" userId="9f6df6b8-7c0f-41a5-8df7-af926e508025" providerId="ADAL" clId="{FFDACA17-2A1F-4033-B4D5-57BC1579583C}" dt="2025-04-29T03:21:48.625" v="1100"/>
        <pc:sldMkLst>
          <pc:docMk/>
          <pc:sldMk cId="3697035394" sldId="263"/>
        </pc:sldMkLst>
        <pc:spChg chg="mod">
          <ac:chgData name="Sutripat Ngamjittrong" userId="9f6df6b8-7c0f-41a5-8df7-af926e508025" providerId="ADAL" clId="{FFDACA17-2A1F-4033-B4D5-57BC1579583C}" dt="2025-04-25T03:48:59.402" v="373" actId="20577"/>
          <ac:spMkLst>
            <pc:docMk/>
            <pc:sldMk cId="3697035394" sldId="263"/>
            <ac:spMk id="11" creationId="{EDC35F37-24FE-4559-A163-AFDE03236640}"/>
          </ac:spMkLst>
        </pc:spChg>
        <pc:graphicFrameChg chg="mod modGraphic">
          <ac:chgData name="Sutripat Ngamjittrong" userId="9f6df6b8-7c0f-41a5-8df7-af926e508025" providerId="ADAL" clId="{FFDACA17-2A1F-4033-B4D5-57BC1579583C}" dt="2025-04-29T03:21:48.625" v="1100"/>
          <ac:graphicFrameMkLst>
            <pc:docMk/>
            <pc:sldMk cId="3697035394" sldId="263"/>
            <ac:graphicFrameMk id="10" creationId="{50CE22A5-0043-4E3C-A7D0-959387FDF33F}"/>
          </ac:graphicFrameMkLst>
        </pc:graphicFrameChg>
      </pc:sldChg>
      <pc:sldChg chg="modSp mod">
        <pc:chgData name="Sutripat Ngamjittrong" userId="9f6df6b8-7c0f-41a5-8df7-af926e508025" providerId="ADAL" clId="{FFDACA17-2A1F-4033-B4D5-57BC1579583C}" dt="2025-04-25T04:06:17.722" v="459" actId="1076"/>
        <pc:sldMkLst>
          <pc:docMk/>
          <pc:sldMk cId="2897420296" sldId="269"/>
        </pc:sldMkLst>
        <pc:picChg chg="mod">
          <ac:chgData name="Sutripat Ngamjittrong" userId="9f6df6b8-7c0f-41a5-8df7-af926e508025" providerId="ADAL" clId="{FFDACA17-2A1F-4033-B4D5-57BC1579583C}" dt="2025-04-25T04:06:17.722" v="459" actId="1076"/>
          <ac:picMkLst>
            <pc:docMk/>
            <pc:sldMk cId="2897420296" sldId="269"/>
            <ac:picMk id="2" creationId="{2C9D4D9A-8E70-943E-1BA8-E4859DF1E931}"/>
          </ac:picMkLst>
        </pc:picChg>
      </pc:sldChg>
      <pc:sldChg chg="addSp delSp modSp mod">
        <pc:chgData name="Sutripat Ngamjittrong" userId="9f6df6b8-7c0f-41a5-8df7-af926e508025" providerId="ADAL" clId="{FFDACA17-2A1F-4033-B4D5-57BC1579583C}" dt="2025-05-02T07:00:09.606" v="1180" actId="478"/>
        <pc:sldMkLst>
          <pc:docMk/>
          <pc:sldMk cId="1822222012" sldId="270"/>
        </pc:sldMkLst>
        <pc:picChg chg="add del mod">
          <ac:chgData name="Sutripat Ngamjittrong" userId="9f6df6b8-7c0f-41a5-8df7-af926e508025" providerId="ADAL" clId="{FFDACA17-2A1F-4033-B4D5-57BC1579583C}" dt="2025-05-02T03:00:59.952" v="1169" actId="1076"/>
          <ac:picMkLst>
            <pc:docMk/>
            <pc:sldMk cId="1822222012" sldId="270"/>
            <ac:picMk id="2" creationId="{7DF87FE0-1AE2-7ED9-2152-54026E73FEFE}"/>
          </ac:picMkLst>
        </pc:picChg>
        <pc:picChg chg="add del mod">
          <ac:chgData name="Sutripat Ngamjittrong" userId="9f6df6b8-7c0f-41a5-8df7-af926e508025" providerId="ADAL" clId="{FFDACA17-2A1F-4033-B4D5-57BC1579583C}" dt="2025-05-02T03:00:22.423" v="1161"/>
          <ac:picMkLst>
            <pc:docMk/>
            <pc:sldMk cId="1822222012" sldId="270"/>
            <ac:picMk id="19" creationId="{D20DA75C-8E65-4A0E-AB0B-7A2158D7A4C9}"/>
          </ac:picMkLst>
        </pc:picChg>
        <pc:inkChg chg="add del mod">
          <ac:chgData name="Sutripat Ngamjittrong" userId="9f6df6b8-7c0f-41a5-8df7-af926e508025" providerId="ADAL" clId="{FFDACA17-2A1F-4033-B4D5-57BC1579583C}" dt="2025-05-02T02:57:47.318" v="1127" actId="478"/>
          <ac:inkMkLst>
            <pc:docMk/>
            <pc:sldMk cId="1822222012" sldId="270"/>
            <ac:inkMk id="8" creationId="{1A46737E-BB11-4E51-8589-7F39398B6B9A}"/>
          </ac:inkMkLst>
        </pc:inkChg>
        <pc:inkChg chg="add del">
          <ac:chgData name="Sutripat Ngamjittrong" userId="9f6df6b8-7c0f-41a5-8df7-af926e508025" providerId="ADAL" clId="{FFDACA17-2A1F-4033-B4D5-57BC1579583C}" dt="2025-05-02T02:57:47.850" v="1128" actId="478"/>
          <ac:inkMkLst>
            <pc:docMk/>
            <pc:sldMk cId="1822222012" sldId="270"/>
            <ac:inkMk id="10" creationId="{B97515DD-B91B-4351-AD5A-32A5E8228EAA}"/>
          </ac:inkMkLst>
        </pc:inkChg>
        <pc:inkChg chg="add mod">
          <ac:chgData name="Sutripat Ngamjittrong" userId="9f6df6b8-7c0f-41a5-8df7-af926e508025" providerId="ADAL" clId="{FFDACA17-2A1F-4033-B4D5-57BC1579583C}" dt="2025-05-02T02:58:46.452" v="1134" actId="1076"/>
          <ac:inkMkLst>
            <pc:docMk/>
            <pc:sldMk cId="1822222012" sldId="270"/>
            <ac:inkMk id="11" creationId="{C1688C3D-3A43-4434-B3C8-FB0C6DD73C9E}"/>
          </ac:inkMkLst>
        </pc:inkChg>
        <pc:inkChg chg="add mod">
          <ac:chgData name="Sutripat Ngamjittrong" userId="9f6df6b8-7c0f-41a5-8df7-af926e508025" providerId="ADAL" clId="{FFDACA17-2A1F-4033-B4D5-57BC1579583C}" dt="2025-05-02T02:58:46.452" v="1134" actId="1076"/>
          <ac:inkMkLst>
            <pc:docMk/>
            <pc:sldMk cId="1822222012" sldId="270"/>
            <ac:inkMk id="12" creationId="{B0517007-8DBB-4B38-80D4-86B2774715B0}"/>
          </ac:inkMkLst>
        </pc:inkChg>
        <pc:inkChg chg="add del mod">
          <ac:chgData name="Sutripat Ngamjittrong" userId="9f6df6b8-7c0f-41a5-8df7-af926e508025" providerId="ADAL" clId="{FFDACA17-2A1F-4033-B4D5-57BC1579583C}" dt="2025-05-02T06:59:08.037" v="1177" actId="478"/>
          <ac:inkMkLst>
            <pc:docMk/>
            <pc:sldMk cId="1822222012" sldId="270"/>
            <ac:inkMk id="13" creationId="{568B809E-380B-4C4A-8A01-92878B498231}"/>
          </ac:inkMkLst>
        </pc:inkChg>
        <pc:inkChg chg="add mod">
          <ac:chgData name="Sutripat Ngamjittrong" userId="9f6df6b8-7c0f-41a5-8df7-af926e508025" providerId="ADAL" clId="{FFDACA17-2A1F-4033-B4D5-57BC1579583C}" dt="2025-05-02T02:59:35.269" v="1139" actId="1076"/>
          <ac:inkMkLst>
            <pc:docMk/>
            <pc:sldMk cId="1822222012" sldId="270"/>
            <ac:inkMk id="14" creationId="{8C1CFD18-CF1C-4BB5-B331-C8D3AC6A1388}"/>
          </ac:inkMkLst>
        </pc:inkChg>
        <pc:inkChg chg="add del mod">
          <ac:chgData name="Sutripat Ngamjittrong" userId="9f6df6b8-7c0f-41a5-8df7-af926e508025" providerId="ADAL" clId="{FFDACA17-2A1F-4033-B4D5-57BC1579583C}" dt="2025-05-02T06:59:18.369" v="1178" actId="478"/>
          <ac:inkMkLst>
            <pc:docMk/>
            <pc:sldMk cId="1822222012" sldId="270"/>
            <ac:inkMk id="15" creationId="{79BED64C-EC02-4859-9195-4E54CFCABB52}"/>
          </ac:inkMkLst>
        </pc:inkChg>
        <pc:inkChg chg="add mod">
          <ac:chgData name="Sutripat Ngamjittrong" userId="9f6df6b8-7c0f-41a5-8df7-af926e508025" providerId="ADAL" clId="{FFDACA17-2A1F-4033-B4D5-57BC1579583C}" dt="2025-05-02T06:40:47.134" v="1173" actId="1076"/>
          <ac:inkMkLst>
            <pc:docMk/>
            <pc:sldMk cId="1822222012" sldId="270"/>
            <ac:inkMk id="16" creationId="{0601383B-59FB-42AD-AEDC-528A93E3BD12}"/>
          </ac:inkMkLst>
        </pc:inkChg>
        <pc:inkChg chg="add del mod">
          <ac:chgData name="Sutripat Ngamjittrong" userId="9f6df6b8-7c0f-41a5-8df7-af926e508025" providerId="ADAL" clId="{FFDACA17-2A1F-4033-B4D5-57BC1579583C}" dt="2025-05-02T07:00:09.606" v="1180" actId="478"/>
          <ac:inkMkLst>
            <pc:docMk/>
            <pc:sldMk cId="1822222012" sldId="270"/>
            <ac:inkMk id="17" creationId="{B13287D7-B3AE-4BC8-BAB6-F9F33107295F}"/>
          </ac:inkMkLst>
        </pc:inkChg>
        <pc:inkChg chg="add mod">
          <ac:chgData name="Sutripat Ngamjittrong" userId="9f6df6b8-7c0f-41a5-8df7-af926e508025" providerId="ADAL" clId="{FFDACA17-2A1F-4033-B4D5-57BC1579583C}" dt="2025-05-02T06:40:54.843" v="1175" actId="1076"/>
          <ac:inkMkLst>
            <pc:docMk/>
            <pc:sldMk cId="1822222012" sldId="270"/>
            <ac:inkMk id="18" creationId="{BB0AD592-1FFE-41E0-830B-A880E09521D2}"/>
          </ac:inkMkLst>
        </pc:inkChg>
        <pc:inkChg chg="add del mod">
          <ac:chgData name="Sutripat Ngamjittrong" userId="9f6df6b8-7c0f-41a5-8df7-af926e508025" providerId="ADAL" clId="{FFDACA17-2A1F-4033-B4D5-57BC1579583C}" dt="2025-05-02T06:59:39.273" v="1179" actId="478"/>
          <ac:inkMkLst>
            <pc:docMk/>
            <pc:sldMk cId="1822222012" sldId="270"/>
            <ac:inkMk id="20" creationId="{486F6CBD-FB20-4A4E-8EF5-EFDFFC58355E}"/>
          </ac:inkMkLst>
        </pc:inkChg>
        <pc:inkChg chg="add mod">
          <ac:chgData name="Sutripat Ngamjittrong" userId="9f6df6b8-7c0f-41a5-8df7-af926e508025" providerId="ADAL" clId="{FFDACA17-2A1F-4033-B4D5-57BC1579583C}" dt="2025-05-02T06:40:54.843" v="1175" actId="1076"/>
          <ac:inkMkLst>
            <pc:docMk/>
            <pc:sldMk cId="1822222012" sldId="270"/>
            <ac:inkMk id="21" creationId="{941E4D16-1CF5-4CB3-9982-484DB1CB2B98}"/>
          </ac:inkMkLst>
        </pc:inkChg>
        <pc:inkChg chg="add mod">
          <ac:chgData name="Sutripat Ngamjittrong" userId="9f6df6b8-7c0f-41a5-8df7-af926e508025" providerId="ADAL" clId="{FFDACA17-2A1F-4033-B4D5-57BC1579583C}" dt="2025-05-02T06:41:00.397" v="1176" actId="1076"/>
          <ac:inkMkLst>
            <pc:docMk/>
            <pc:sldMk cId="1822222012" sldId="270"/>
            <ac:inkMk id="22" creationId="{C9275317-2B79-4D5A-8162-758A9FF06462}"/>
          </ac:inkMkLst>
        </pc:inkChg>
        <pc:inkChg chg="add mod">
          <ac:chgData name="Sutripat Ngamjittrong" userId="9f6df6b8-7c0f-41a5-8df7-af926e508025" providerId="ADAL" clId="{FFDACA17-2A1F-4033-B4D5-57BC1579583C}" dt="2025-05-02T06:41:00.397" v="1176" actId="1076"/>
          <ac:inkMkLst>
            <pc:docMk/>
            <pc:sldMk cId="1822222012" sldId="270"/>
            <ac:inkMk id="23" creationId="{70F44A5A-794B-46DC-A49D-0A3B3CA6D750}"/>
          </ac:inkMkLst>
        </pc:inkChg>
      </pc:sldChg>
    </pc:docChg>
  </pc:docChgLst>
  <pc:docChgLst>
    <pc:chgData name="Pornpun Panyapong" userId="6a0045df-f3b9-48b9-bfff-4e6743d35d7e" providerId="ADAL" clId="{B34FD563-2B75-4AB3-AFC7-8D0A7B2CBF0F}"/>
    <pc:docChg chg="undo redo custSel modSld">
      <pc:chgData name="Pornpun Panyapong" userId="6a0045df-f3b9-48b9-bfff-4e6743d35d7e" providerId="ADAL" clId="{B34FD563-2B75-4AB3-AFC7-8D0A7B2CBF0F}" dt="2024-12-10T03:12:20.662" v="1722" actId="1035"/>
      <pc:docMkLst>
        <pc:docMk/>
      </pc:docMkLst>
      <pc:sldChg chg="modSp mod">
        <pc:chgData name="Pornpun Panyapong" userId="6a0045df-f3b9-48b9-bfff-4e6743d35d7e" providerId="ADAL" clId="{B34FD563-2B75-4AB3-AFC7-8D0A7B2CBF0F}" dt="2024-12-04T07:02:28.021" v="546" actId="20577"/>
        <pc:sldMkLst>
          <pc:docMk/>
          <pc:sldMk cId="3201977000" sldId="257"/>
        </pc:sldMkLst>
        <pc:spChg chg="mod">
          <ac:chgData name="Pornpun Panyapong" userId="6a0045df-f3b9-48b9-bfff-4e6743d35d7e" providerId="ADAL" clId="{B34FD563-2B75-4AB3-AFC7-8D0A7B2CBF0F}" dt="2024-12-04T07:02:28.021" v="546" actId="20577"/>
          <ac:spMkLst>
            <pc:docMk/>
            <pc:sldMk cId="3201977000" sldId="257"/>
            <ac:spMk id="7" creationId="{00000000-0000-0000-0000-000000000000}"/>
          </ac:spMkLst>
        </pc:spChg>
      </pc:sldChg>
      <pc:sldChg chg="modSp mod modNotesTx">
        <pc:chgData name="Pornpun Panyapong" userId="6a0045df-f3b9-48b9-bfff-4e6743d35d7e" providerId="ADAL" clId="{B34FD563-2B75-4AB3-AFC7-8D0A7B2CBF0F}" dt="2024-12-10T03:12:20.662" v="1722" actId="1035"/>
        <pc:sldMkLst>
          <pc:docMk/>
          <pc:sldMk cId="2772497638" sldId="258"/>
        </pc:sldMkLst>
        <pc:spChg chg="mod">
          <ac:chgData name="Pornpun Panyapong" userId="6a0045df-f3b9-48b9-bfff-4e6743d35d7e" providerId="ADAL" clId="{B34FD563-2B75-4AB3-AFC7-8D0A7B2CBF0F}" dt="2024-12-10T03:12:20.662" v="1722" actId="1035"/>
          <ac:spMkLst>
            <pc:docMk/>
            <pc:sldMk cId="2772497638" sldId="258"/>
            <ac:spMk id="2" creationId="{00000000-0000-0000-0000-000000000000}"/>
          </ac:spMkLst>
        </pc:spChg>
        <pc:spChg chg="mod">
          <ac:chgData name="Pornpun Panyapong" userId="6a0045df-f3b9-48b9-bfff-4e6743d35d7e" providerId="ADAL" clId="{B34FD563-2B75-4AB3-AFC7-8D0A7B2CBF0F}" dt="2024-12-09T06:42:43.994" v="1715" actId="6549"/>
          <ac:spMkLst>
            <pc:docMk/>
            <pc:sldMk cId="2772497638" sldId="258"/>
            <ac:spMk id="11" creationId="{00000000-0000-0000-0000-000000000000}"/>
          </ac:spMkLst>
        </pc:spChg>
      </pc:sldChg>
      <pc:sldChg chg="modSp mod">
        <pc:chgData name="Pornpun Panyapong" userId="6a0045df-f3b9-48b9-bfff-4e6743d35d7e" providerId="ADAL" clId="{B34FD563-2B75-4AB3-AFC7-8D0A7B2CBF0F}" dt="2024-12-04T07:01:59.971" v="542" actId="404"/>
        <pc:sldMkLst>
          <pc:docMk/>
          <pc:sldMk cId="2564952089" sldId="259"/>
        </pc:sldMkLst>
        <pc:graphicFrameChg chg="mod modGraphic">
          <ac:chgData name="Pornpun Panyapong" userId="6a0045df-f3b9-48b9-bfff-4e6743d35d7e" providerId="ADAL" clId="{B34FD563-2B75-4AB3-AFC7-8D0A7B2CBF0F}" dt="2024-12-04T07:01:59.971" v="542" actId="404"/>
          <ac:graphicFrameMkLst>
            <pc:docMk/>
            <pc:sldMk cId="2564952089" sldId="259"/>
            <ac:graphicFrameMk id="2" creationId="{00000000-0000-0000-0000-000000000000}"/>
          </ac:graphicFrameMkLst>
        </pc:graphicFrameChg>
      </pc:sldChg>
      <pc:sldChg chg="modSp mod modNotesTx">
        <pc:chgData name="Pornpun Panyapong" userId="6a0045df-f3b9-48b9-bfff-4e6743d35d7e" providerId="ADAL" clId="{B34FD563-2B75-4AB3-AFC7-8D0A7B2CBF0F}" dt="2024-12-04T06:44:39.438" v="225" actId="20577"/>
        <pc:sldMkLst>
          <pc:docMk/>
          <pc:sldMk cId="2818487371" sldId="260"/>
        </pc:sldMkLst>
        <pc:spChg chg="mod">
          <ac:chgData name="Pornpun Panyapong" userId="6a0045df-f3b9-48b9-bfff-4e6743d35d7e" providerId="ADAL" clId="{B34FD563-2B75-4AB3-AFC7-8D0A7B2CBF0F}" dt="2024-12-04T06:43:21.493" v="181" actId="20577"/>
          <ac:spMkLst>
            <pc:docMk/>
            <pc:sldMk cId="2818487371" sldId="260"/>
            <ac:spMk id="24" creationId="{DABA49BB-C226-485E-A16B-5226E4EF1955}"/>
          </ac:spMkLst>
        </pc:spChg>
        <pc:spChg chg="mod">
          <ac:chgData name="Pornpun Panyapong" userId="6a0045df-f3b9-48b9-bfff-4e6743d35d7e" providerId="ADAL" clId="{B34FD563-2B75-4AB3-AFC7-8D0A7B2CBF0F}" dt="2024-12-04T06:40:41.734" v="117" actId="404"/>
          <ac:spMkLst>
            <pc:docMk/>
            <pc:sldMk cId="2818487371" sldId="260"/>
            <ac:spMk id="26" creationId="{C1C3DDC9-066D-49F6-B92C-CDC032D4B85D}"/>
          </ac:spMkLst>
        </pc:spChg>
        <pc:spChg chg="mod">
          <ac:chgData name="Pornpun Panyapong" userId="6a0045df-f3b9-48b9-bfff-4e6743d35d7e" providerId="ADAL" clId="{B34FD563-2B75-4AB3-AFC7-8D0A7B2CBF0F}" dt="2024-12-04T06:39:47.425" v="99" actId="404"/>
          <ac:spMkLst>
            <pc:docMk/>
            <pc:sldMk cId="2818487371" sldId="260"/>
            <ac:spMk id="30" creationId="{5DB78FB8-4471-46DB-AF0D-1B5369237FE7}"/>
          </ac:spMkLst>
        </pc:spChg>
        <pc:spChg chg="mod">
          <ac:chgData name="Pornpun Panyapong" userId="6a0045df-f3b9-48b9-bfff-4e6743d35d7e" providerId="ADAL" clId="{B34FD563-2B75-4AB3-AFC7-8D0A7B2CBF0F}" dt="2024-12-04T06:39:58.332" v="110" actId="404"/>
          <ac:spMkLst>
            <pc:docMk/>
            <pc:sldMk cId="2818487371" sldId="260"/>
            <ac:spMk id="33" creationId="{86068F59-01CB-4FAC-BB57-85890E4357D3}"/>
          </ac:spMkLst>
        </pc:spChg>
        <pc:spChg chg="mod">
          <ac:chgData name="Pornpun Panyapong" userId="6a0045df-f3b9-48b9-bfff-4e6743d35d7e" providerId="ADAL" clId="{B34FD563-2B75-4AB3-AFC7-8D0A7B2CBF0F}" dt="2024-12-04T06:43:13.714" v="175" actId="14100"/>
          <ac:spMkLst>
            <pc:docMk/>
            <pc:sldMk cId="2818487371" sldId="260"/>
            <ac:spMk id="35" creationId="{2AA3B2A8-396D-4260-B526-CAAEF9B44214}"/>
          </ac:spMkLst>
        </pc:spChg>
        <pc:spChg chg="mod">
          <ac:chgData name="Pornpun Panyapong" userId="6a0045df-f3b9-48b9-bfff-4e6743d35d7e" providerId="ADAL" clId="{B34FD563-2B75-4AB3-AFC7-8D0A7B2CBF0F}" dt="2024-12-04T06:41:31.208" v="124" actId="404"/>
          <ac:spMkLst>
            <pc:docMk/>
            <pc:sldMk cId="2818487371" sldId="260"/>
            <ac:spMk id="59" creationId="{86068F59-01CB-4FAC-BB57-85890E4357D3}"/>
          </ac:spMkLst>
        </pc:spChg>
        <pc:spChg chg="mod">
          <ac:chgData name="Pornpun Panyapong" userId="6a0045df-f3b9-48b9-bfff-4e6743d35d7e" providerId="ADAL" clId="{B34FD563-2B75-4AB3-AFC7-8D0A7B2CBF0F}" dt="2024-12-04T06:42:45.931" v="166" actId="20577"/>
          <ac:spMkLst>
            <pc:docMk/>
            <pc:sldMk cId="2818487371" sldId="260"/>
            <ac:spMk id="64" creationId="{DABA49BB-C226-485E-A16B-5226E4EF1955}"/>
          </ac:spMkLst>
        </pc:spChg>
      </pc:sldChg>
      <pc:sldChg chg="addSp delSp modSp mod">
        <pc:chgData name="Pornpun Panyapong" userId="6a0045df-f3b9-48b9-bfff-4e6743d35d7e" providerId="ADAL" clId="{B34FD563-2B75-4AB3-AFC7-8D0A7B2CBF0F}" dt="2024-12-06T09:25:24.927" v="1626" actId="14100"/>
        <pc:sldMkLst>
          <pc:docMk/>
          <pc:sldMk cId="3416480148" sldId="261"/>
        </pc:sldMkLst>
        <pc:spChg chg="add mod">
          <ac:chgData name="Pornpun Panyapong" userId="6a0045df-f3b9-48b9-bfff-4e6743d35d7e" providerId="ADAL" clId="{B34FD563-2B75-4AB3-AFC7-8D0A7B2CBF0F}" dt="2024-12-04T07:03:52.880" v="575"/>
          <ac:spMkLst>
            <pc:docMk/>
            <pc:sldMk cId="3416480148" sldId="261"/>
            <ac:spMk id="3" creationId="{9792EA92-59E6-B058-606D-F729F0A653F3}"/>
          </ac:spMkLst>
        </pc:spChg>
        <pc:spChg chg="mod">
          <ac:chgData name="Pornpun Panyapong" userId="6a0045df-f3b9-48b9-bfff-4e6743d35d7e" providerId="ADAL" clId="{B34FD563-2B75-4AB3-AFC7-8D0A7B2CBF0F}" dt="2024-12-04T07:31:49.695" v="638" actId="207"/>
          <ac:spMkLst>
            <pc:docMk/>
            <pc:sldMk cId="3416480148" sldId="261"/>
            <ac:spMk id="8" creationId="{B78181E1-51ED-4B97-86B2-08EB249BBE57}"/>
          </ac:spMkLst>
        </pc:spChg>
        <pc:spChg chg="mod">
          <ac:chgData name="Pornpun Panyapong" userId="6a0045df-f3b9-48b9-bfff-4e6743d35d7e" providerId="ADAL" clId="{B34FD563-2B75-4AB3-AFC7-8D0A7B2CBF0F}" dt="2024-12-04T07:31:48.959" v="637" actId="207"/>
          <ac:spMkLst>
            <pc:docMk/>
            <pc:sldMk cId="3416480148" sldId="261"/>
            <ac:spMk id="9" creationId="{603D9A73-CF44-4D8C-9DD8-B12FFB11ACB7}"/>
          </ac:spMkLst>
        </pc:spChg>
        <pc:spChg chg="mod">
          <ac:chgData name="Pornpun Panyapong" userId="6a0045df-f3b9-48b9-bfff-4e6743d35d7e" providerId="ADAL" clId="{B34FD563-2B75-4AB3-AFC7-8D0A7B2CBF0F}" dt="2024-12-04T07:35:26.526" v="677" actId="20577"/>
          <ac:spMkLst>
            <pc:docMk/>
            <pc:sldMk cId="3416480148" sldId="261"/>
            <ac:spMk id="10" creationId="{FA271C30-4B0B-4DCF-933E-F0B3F430B471}"/>
          </ac:spMkLst>
        </pc:spChg>
        <pc:spChg chg="del mod">
          <ac:chgData name="Pornpun Panyapong" userId="6a0045df-f3b9-48b9-bfff-4e6743d35d7e" providerId="ADAL" clId="{B34FD563-2B75-4AB3-AFC7-8D0A7B2CBF0F}" dt="2024-12-04T07:35:08.750" v="672" actId="478"/>
          <ac:spMkLst>
            <pc:docMk/>
            <pc:sldMk cId="3416480148" sldId="261"/>
            <ac:spMk id="11" creationId="{FC67EF0B-624E-4103-B06C-B0C4DFBC3532}"/>
          </ac:spMkLst>
        </pc:spChg>
        <pc:spChg chg="mod">
          <ac:chgData name="Pornpun Panyapong" userId="6a0045df-f3b9-48b9-bfff-4e6743d35d7e" providerId="ADAL" clId="{B34FD563-2B75-4AB3-AFC7-8D0A7B2CBF0F}" dt="2024-12-04T07:38:01.067" v="699" actId="1076"/>
          <ac:spMkLst>
            <pc:docMk/>
            <pc:sldMk cId="3416480148" sldId="261"/>
            <ac:spMk id="12" creationId="{D23C8276-DD17-4C8E-882C-E99ECAA2756D}"/>
          </ac:spMkLst>
        </pc:spChg>
        <pc:spChg chg="mod">
          <ac:chgData name="Pornpun Panyapong" userId="6a0045df-f3b9-48b9-bfff-4e6743d35d7e" providerId="ADAL" clId="{B34FD563-2B75-4AB3-AFC7-8D0A7B2CBF0F}" dt="2024-12-04T07:35:38.062" v="681" actId="6549"/>
          <ac:spMkLst>
            <pc:docMk/>
            <pc:sldMk cId="3416480148" sldId="261"/>
            <ac:spMk id="14" creationId="{1A0F198C-131A-4E4A-BBCF-7B3F3F83CF20}"/>
          </ac:spMkLst>
        </pc:spChg>
        <pc:spChg chg="add del mod">
          <ac:chgData name="Pornpun Panyapong" userId="6a0045df-f3b9-48b9-bfff-4e6743d35d7e" providerId="ADAL" clId="{B34FD563-2B75-4AB3-AFC7-8D0A7B2CBF0F}" dt="2024-12-06T09:20:33.266" v="1574" actId="478"/>
          <ac:spMkLst>
            <pc:docMk/>
            <pc:sldMk cId="3416480148" sldId="261"/>
            <ac:spMk id="15" creationId="{866ADB33-A80E-1718-901F-CCC392AA284E}"/>
          </ac:spMkLst>
        </pc:spChg>
        <pc:spChg chg="del mod">
          <ac:chgData name="Pornpun Panyapong" userId="6a0045df-f3b9-48b9-bfff-4e6743d35d7e" providerId="ADAL" clId="{B34FD563-2B75-4AB3-AFC7-8D0A7B2CBF0F}" dt="2024-12-04T07:34:12.172" v="650" actId="478"/>
          <ac:spMkLst>
            <pc:docMk/>
            <pc:sldMk cId="3416480148" sldId="261"/>
            <ac:spMk id="15" creationId="{B9910EA9-F671-463A-B3DC-8B35B11F2F0A}"/>
          </ac:spMkLst>
        </pc:spChg>
        <pc:spChg chg="mod">
          <ac:chgData name="Pornpun Panyapong" userId="6a0045df-f3b9-48b9-bfff-4e6743d35d7e" providerId="ADAL" clId="{B34FD563-2B75-4AB3-AFC7-8D0A7B2CBF0F}" dt="2024-12-04T07:41:39.365" v="737" actId="20577"/>
          <ac:spMkLst>
            <pc:docMk/>
            <pc:sldMk cId="3416480148" sldId="261"/>
            <ac:spMk id="18" creationId="{7521F95C-10DB-4E76-B919-635453A0FDCF}"/>
          </ac:spMkLst>
        </pc:spChg>
        <pc:spChg chg="add del mod">
          <ac:chgData name="Pornpun Panyapong" userId="6a0045df-f3b9-48b9-bfff-4e6743d35d7e" providerId="ADAL" clId="{B34FD563-2B75-4AB3-AFC7-8D0A7B2CBF0F}" dt="2024-12-04T07:33:58.736" v="649" actId="478"/>
          <ac:spMkLst>
            <pc:docMk/>
            <pc:sldMk cId="3416480148" sldId="261"/>
            <ac:spMk id="19" creationId="{08E39A83-6CE9-75AE-900C-8447C0D8B0E5}"/>
          </ac:spMkLst>
        </pc:spChg>
        <pc:spChg chg="mod">
          <ac:chgData name="Pornpun Panyapong" userId="6a0045df-f3b9-48b9-bfff-4e6743d35d7e" providerId="ADAL" clId="{B34FD563-2B75-4AB3-AFC7-8D0A7B2CBF0F}" dt="2024-12-04T07:42:49.571" v="741" actId="255"/>
          <ac:spMkLst>
            <pc:docMk/>
            <pc:sldMk cId="3416480148" sldId="261"/>
            <ac:spMk id="29" creationId="{051D8286-ECAE-4E1B-B601-66F95DD10AAF}"/>
          </ac:spMkLst>
        </pc:spChg>
        <pc:spChg chg="mod">
          <ac:chgData name="Pornpun Panyapong" userId="6a0045df-f3b9-48b9-bfff-4e6743d35d7e" providerId="ADAL" clId="{B34FD563-2B75-4AB3-AFC7-8D0A7B2CBF0F}" dt="2024-12-06T09:25:24.927" v="1626" actId="14100"/>
          <ac:spMkLst>
            <pc:docMk/>
            <pc:sldMk cId="3416480148" sldId="261"/>
            <ac:spMk id="33" creationId="{4B6D7AA8-88BB-41BC-9C28-8FD8263B9F5B}"/>
          </ac:spMkLst>
        </pc:spChg>
        <pc:spChg chg="mod">
          <ac:chgData name="Pornpun Panyapong" userId="6a0045df-f3b9-48b9-bfff-4e6743d35d7e" providerId="ADAL" clId="{B34FD563-2B75-4AB3-AFC7-8D0A7B2CBF0F}" dt="2024-12-04T07:04:09.867" v="580" actId="1036"/>
          <ac:spMkLst>
            <pc:docMk/>
            <pc:sldMk cId="3416480148" sldId="261"/>
            <ac:spMk id="36" creationId="{601279AA-165E-4D42-BACE-D6871EBD4E0F}"/>
          </ac:spMkLst>
        </pc:spChg>
        <pc:spChg chg="mod">
          <ac:chgData name="Pornpun Panyapong" userId="6a0045df-f3b9-48b9-bfff-4e6743d35d7e" providerId="ADAL" clId="{B34FD563-2B75-4AB3-AFC7-8D0A7B2CBF0F}" dt="2024-12-04T07:03:17.872" v="553" actId="20577"/>
          <ac:spMkLst>
            <pc:docMk/>
            <pc:sldMk cId="3416480148" sldId="261"/>
            <ac:spMk id="37" creationId="{4A664212-5FFF-4C4D-9CFE-9063C6ACCF37}"/>
          </ac:spMkLst>
        </pc:spChg>
        <pc:spChg chg="mod">
          <ac:chgData name="Pornpun Panyapong" userId="6a0045df-f3b9-48b9-bfff-4e6743d35d7e" providerId="ADAL" clId="{B34FD563-2B75-4AB3-AFC7-8D0A7B2CBF0F}" dt="2024-12-04T07:04:09.867" v="580" actId="1036"/>
          <ac:spMkLst>
            <pc:docMk/>
            <pc:sldMk cId="3416480148" sldId="261"/>
            <ac:spMk id="38" creationId="{8BB864C2-93E5-4FEE-8886-15527D73BC06}"/>
          </ac:spMkLst>
        </pc:spChg>
        <pc:spChg chg="mod">
          <ac:chgData name="Pornpun Panyapong" userId="6a0045df-f3b9-48b9-bfff-4e6743d35d7e" providerId="ADAL" clId="{B34FD563-2B75-4AB3-AFC7-8D0A7B2CBF0F}" dt="2024-12-04T07:03:37.597" v="564" actId="1036"/>
          <ac:spMkLst>
            <pc:docMk/>
            <pc:sldMk cId="3416480148" sldId="261"/>
            <ac:spMk id="43" creationId="{1DD68BBC-974F-45B4-A3D7-A09046F106CA}"/>
          </ac:spMkLst>
        </pc:spChg>
        <pc:spChg chg="mod">
          <ac:chgData name="Pornpun Panyapong" userId="6a0045df-f3b9-48b9-bfff-4e6743d35d7e" providerId="ADAL" clId="{B34FD563-2B75-4AB3-AFC7-8D0A7B2CBF0F}" dt="2024-12-04T07:04:30.112" v="583"/>
          <ac:spMkLst>
            <pc:docMk/>
            <pc:sldMk cId="3416480148" sldId="261"/>
            <ac:spMk id="44" creationId="{7C56689B-AE10-4118-A7B0-6B49F55CE227}"/>
          </ac:spMkLst>
        </pc:spChg>
        <pc:spChg chg="del mod">
          <ac:chgData name="Pornpun Panyapong" userId="6a0045df-f3b9-48b9-bfff-4e6743d35d7e" providerId="ADAL" clId="{B34FD563-2B75-4AB3-AFC7-8D0A7B2CBF0F}" dt="2024-12-04T07:40:45.917" v="725" actId="478"/>
          <ac:spMkLst>
            <pc:docMk/>
            <pc:sldMk cId="3416480148" sldId="261"/>
            <ac:spMk id="48" creationId="{A72212BB-6DD2-4A82-B6EF-6F734EF29538}"/>
          </ac:spMkLst>
        </pc:spChg>
        <pc:spChg chg="mod">
          <ac:chgData name="Pornpun Panyapong" userId="6a0045df-f3b9-48b9-bfff-4e6743d35d7e" providerId="ADAL" clId="{B34FD563-2B75-4AB3-AFC7-8D0A7B2CBF0F}" dt="2024-12-04T07:40:53.047" v="726" actId="403"/>
          <ac:spMkLst>
            <pc:docMk/>
            <pc:sldMk cId="3416480148" sldId="261"/>
            <ac:spMk id="49" creationId="{175A13A4-9133-491D-B4B3-7C4691A3A6DF}"/>
          </ac:spMkLst>
        </pc:spChg>
        <pc:spChg chg="mod">
          <ac:chgData name="Pornpun Panyapong" userId="6a0045df-f3b9-48b9-bfff-4e6743d35d7e" providerId="ADAL" clId="{B34FD563-2B75-4AB3-AFC7-8D0A7B2CBF0F}" dt="2024-12-04T07:41:01.633" v="728" actId="20577"/>
          <ac:spMkLst>
            <pc:docMk/>
            <pc:sldMk cId="3416480148" sldId="261"/>
            <ac:spMk id="53" creationId="{175A13A4-9133-491D-B4B3-7C4691A3A6DF}"/>
          </ac:spMkLst>
        </pc:spChg>
        <pc:graphicFrameChg chg="add del mod">
          <ac:chgData name="Pornpun Panyapong" userId="6a0045df-f3b9-48b9-bfff-4e6743d35d7e" providerId="ADAL" clId="{B34FD563-2B75-4AB3-AFC7-8D0A7B2CBF0F}" dt="2024-12-06T09:20:33.266" v="1574" actId="478"/>
          <ac:graphicFrameMkLst>
            <pc:docMk/>
            <pc:sldMk cId="3416480148" sldId="261"/>
            <ac:graphicFrameMk id="11" creationId="{631A6846-1DF9-CBF3-CBCB-444209A13B49}"/>
          </ac:graphicFrameMkLst>
        </pc:graphicFrameChg>
      </pc:sldChg>
      <pc:sldChg chg="modSp mod">
        <pc:chgData name="Pornpun Panyapong" userId="6a0045df-f3b9-48b9-bfff-4e6743d35d7e" providerId="ADAL" clId="{B34FD563-2B75-4AB3-AFC7-8D0A7B2CBF0F}" dt="2024-12-06T09:24:55.281" v="1619" actId="20577"/>
        <pc:sldMkLst>
          <pc:docMk/>
          <pc:sldMk cId="3697035394" sldId="263"/>
        </pc:sldMkLst>
        <pc:spChg chg="mod">
          <ac:chgData name="Pornpun Panyapong" userId="6a0045df-f3b9-48b9-bfff-4e6743d35d7e" providerId="ADAL" clId="{B34FD563-2B75-4AB3-AFC7-8D0A7B2CBF0F}" dt="2024-12-04T07:45:39.238" v="744" actId="20577"/>
          <ac:spMkLst>
            <pc:docMk/>
            <pc:sldMk cId="3697035394" sldId="263"/>
            <ac:spMk id="11" creationId="{EDC35F37-24FE-4559-A163-AFDE03236640}"/>
          </ac:spMkLst>
        </pc:spChg>
        <pc:graphicFrameChg chg="mod modGraphic">
          <ac:chgData name="Pornpun Panyapong" userId="6a0045df-f3b9-48b9-bfff-4e6743d35d7e" providerId="ADAL" clId="{B34FD563-2B75-4AB3-AFC7-8D0A7B2CBF0F}" dt="2024-12-06T09:24:55.281" v="1619" actId="20577"/>
          <ac:graphicFrameMkLst>
            <pc:docMk/>
            <pc:sldMk cId="3697035394" sldId="263"/>
            <ac:graphicFrameMk id="10" creationId="{50CE22A5-0043-4E3C-A7D0-959387FDF33F}"/>
          </ac:graphicFrameMkLst>
        </pc:graphicFrameChg>
      </pc:sldChg>
      <pc:sldChg chg="mod modShow">
        <pc:chgData name="Pornpun Panyapong" userId="6a0045df-f3b9-48b9-bfff-4e6743d35d7e" providerId="ADAL" clId="{B34FD563-2B75-4AB3-AFC7-8D0A7B2CBF0F}" dt="2024-12-04T06:20:56.231" v="0" actId="729"/>
        <pc:sldMkLst>
          <pc:docMk/>
          <pc:sldMk cId="2780102980" sldId="26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5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71676" units="1/cm"/>
          <inkml:channelProperty channel="T" name="resolution" value="1" units="1/dev"/>
        </inkml:channelProperties>
      </inkml:inkSource>
      <inkml:timestamp xml:id="ts0" timeString="2025-05-02T02:58:07.392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1358 8661 0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5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71676" units="1/cm"/>
          <inkml:channelProperty channel="T" name="resolution" value="1" units="1/dev"/>
        </inkml:channelProperties>
      </inkml:inkSource>
      <inkml:timestamp xml:id="ts0" timeString="2025-05-02T02:58:21.893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1358 8661 0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5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71676" units="1/cm"/>
          <inkml:channelProperty channel="T" name="resolution" value="1" units="1/dev"/>
        </inkml:channelProperties>
      </inkml:inkSource>
      <inkml:timestamp xml:id="ts0" timeString="2025-05-02T02:58:56.204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1358 8661 0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5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71676" units="1/cm"/>
          <inkml:channelProperty channel="T" name="resolution" value="1" units="1/dev"/>
        </inkml:channelProperties>
      </inkml:inkSource>
      <inkml:timestamp xml:id="ts0" timeString="2025-05-02T02:59:40.166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1358 8661 0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5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71676" units="1/cm"/>
          <inkml:channelProperty channel="T" name="resolution" value="1" units="1/dev"/>
        </inkml:channelProperties>
      </inkml:inkSource>
      <inkml:timestamp xml:id="ts0" timeString="2025-05-02T03:00:10.901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1358 8661 0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5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71676" units="1/cm"/>
          <inkml:channelProperty channel="T" name="resolution" value="1" units="1/dev"/>
        </inkml:channelProperties>
      </inkml:inkSource>
      <inkml:timestamp xml:id="ts0" timeString="2025-05-02T03:00:28.831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1358 8661 0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5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71676" units="1/cm"/>
          <inkml:channelProperty channel="T" name="resolution" value="1" units="1/dev"/>
        </inkml:channelProperties>
      </inkml:inkSource>
      <inkml:timestamp xml:id="ts0" timeString="2025-05-02T03:00:58.151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1358 8661 0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5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71676" units="1/cm"/>
          <inkml:channelProperty channel="T" name="resolution" value="1" units="1/dev"/>
        </inkml:channelProperties>
      </inkml:inkSource>
      <inkml:timestamp xml:id="ts0" timeString="2025-05-02T03:01:05.756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1358 8661 0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76285-281F-448F-9D40-D9C79E40127A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D79E7-78B3-4D97-8319-8481D860B5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130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D79E7-78B3-4D97-8319-8481D860B54B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051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Project Approval: 30/4/2025</a:t>
            </a:r>
          </a:p>
          <a:p>
            <a:r>
              <a:rPr lang="en-US" dirty="0"/>
              <a:t>2. Project Kickoff: 2/5/2025</a:t>
            </a:r>
          </a:p>
          <a:p>
            <a:r>
              <a:rPr lang="en-US" dirty="0"/>
              <a:t>3. Confirm Requirement: 14/5/2025</a:t>
            </a:r>
          </a:p>
          <a:p>
            <a:r>
              <a:rPr lang="en-US" dirty="0"/>
              <a:t>4</a:t>
            </a:r>
            <a:r>
              <a:rPr lang="en-US" b="1" dirty="0"/>
              <a:t>. Data Retention Sign-Off: 15/5/2025</a:t>
            </a:r>
          </a:p>
          <a:p>
            <a:r>
              <a:rPr lang="en-US" dirty="0"/>
              <a:t>5. </a:t>
            </a:r>
            <a:r>
              <a:rPr lang="en-US" b="1" dirty="0"/>
              <a:t>Business process risk management: 27/5/2025</a:t>
            </a:r>
          </a:p>
          <a:p>
            <a:r>
              <a:rPr lang="en-US" b="0" dirty="0"/>
              <a:t>6. </a:t>
            </a:r>
            <a:r>
              <a:rPr lang="en-US" b="1" dirty="0"/>
              <a:t>Confirm Specification: 9/6/2025</a:t>
            </a:r>
          </a:p>
          <a:p>
            <a:r>
              <a:rPr lang="en-US" b="0" dirty="0"/>
              <a:t>7. </a:t>
            </a:r>
            <a:r>
              <a:rPr lang="en-US" b="1" dirty="0"/>
              <a:t>BPM Sign-off Draft Process Flow: 16/7/2025</a:t>
            </a:r>
          </a:p>
          <a:p>
            <a:r>
              <a:rPr lang="en-US" b="0" dirty="0"/>
              <a:t>8. Development and Testing: 17/7/2025</a:t>
            </a:r>
          </a:p>
          <a:p>
            <a:r>
              <a:rPr lang="en-US" b="0" dirty="0"/>
              <a:t>9. UAT Sign-off and Training: 1/8/2025</a:t>
            </a:r>
          </a:p>
          <a:p>
            <a:r>
              <a:rPr lang="en-US" b="0" dirty="0"/>
              <a:t>10. Go-live: 6/8/2025</a:t>
            </a:r>
          </a:p>
          <a:p>
            <a:r>
              <a:rPr lang="en-US" b="0" dirty="0"/>
              <a:t>11. Project Closing: 3/9/2025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D79E7-78B3-4D97-8319-8481D860B54B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82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78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904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237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346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881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501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040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528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024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516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262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F1C3F-4698-4FC3-A9CE-6B1197D033E7}" type="datetimeFigureOut">
              <a:rPr lang="th-TH" smtClean="0"/>
              <a:t>02/05/68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CDB2F-B9E6-4029-81EB-1D07281F8221}" type="slidenum">
              <a:rPr lang="th-TH" smtClean="0"/>
              <a:t>‹#›</a:t>
            </a:fld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6C3F8-3054-9931-635C-3C736A6DA1D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52250" y="6657340"/>
            <a:ext cx="1119187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th-TH" sz="9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Classified - Internal Use</a:t>
            </a:r>
          </a:p>
        </p:txBody>
      </p:sp>
    </p:spTree>
    <p:extLst>
      <p:ext uri="{BB962C8B-B14F-4D97-AF65-F5344CB8AC3E}">
        <p14:creationId xmlns:p14="http://schemas.microsoft.com/office/powerpoint/2010/main" val="281361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8.xml"/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6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661743"/>
            <a:ext cx="10706101" cy="55345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1976437"/>
            <a:ext cx="7909561" cy="2905125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-2" y="2305614"/>
            <a:ext cx="79827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Kick-off</a:t>
            </a: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 Evaluation Dashboard V2.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May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02953-020F-3409-3869-19B62C09E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6900" y="317500"/>
            <a:ext cx="9820275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38175" y="317500"/>
            <a:ext cx="900000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8838" y="444334"/>
            <a:ext cx="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Roles &amp; Responsibilities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(Closing)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BCD91-6656-62D1-6497-409F91C511A5}"/>
              </a:ext>
            </a:extLst>
          </p:cNvPr>
          <p:cNvSpPr txBox="1"/>
          <p:nvPr/>
        </p:nvSpPr>
        <p:spPr>
          <a:xfrm>
            <a:off x="0" y="1421337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ผู้ได้รับมอบหมาย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ผู้รับผิดชอบ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ผู้ให้คำปรึกษา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ผู้รับทราบ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855F3-DCCE-E067-B6C7-8DAD0528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2005925"/>
            <a:ext cx="10839001" cy="1461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688AD-428E-B315-176E-EF6E86B5A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4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6900" y="317500"/>
            <a:ext cx="9820275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38175" y="317500"/>
            <a:ext cx="900000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8838" y="444334"/>
            <a:ext cx="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883" t="15588" r="20736" b="15295"/>
          <a:stretch/>
        </p:blipFill>
        <p:spPr>
          <a:xfrm>
            <a:off x="8991173" y="4089379"/>
            <a:ext cx="1671382" cy="1978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8838" y="1534834"/>
            <a:ext cx="84834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 Tools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Microsoft project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Learning about Microsoft project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Training session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D2BAA4-086B-71E6-C876-71F7A2FD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0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8" y="1217500"/>
            <a:ext cx="10698337" cy="5353099"/>
          </a:xfrm>
        </p:spPr>
      </p:pic>
      <p:sp>
        <p:nvSpPr>
          <p:cNvPr id="4" name="Rectangle 3"/>
          <p:cNvSpPr/>
          <p:nvPr/>
        </p:nvSpPr>
        <p:spPr>
          <a:xfrm>
            <a:off x="778838" y="317500"/>
            <a:ext cx="10698338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7BC3B-1992-2B26-EB2F-8E6BAD41E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5074" y="1281112"/>
            <a:ext cx="9334501" cy="4300538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7"/>
          <a:stretch/>
        </p:blipFill>
        <p:spPr>
          <a:xfrm flipH="1">
            <a:off x="-28575" y="1281112"/>
            <a:ext cx="2052540" cy="4300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5074" y="573226"/>
            <a:ext cx="440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- Agenda -</a:t>
            </a:r>
            <a:endParaRPr lang="th-T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7075" y="1757353"/>
            <a:ext cx="8572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	</a:t>
            </a:r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Objective &amp; Scope</a:t>
            </a:r>
          </a:p>
          <a:p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	</a:t>
            </a:r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Timeline</a:t>
            </a:r>
          </a:p>
          <a:p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	</a:t>
            </a:r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Organization</a:t>
            </a:r>
          </a:p>
          <a:p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	</a:t>
            </a:r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Roles &amp; Responsibilities</a:t>
            </a:r>
          </a:p>
          <a:p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A7520-985B-0E63-B03E-85D26E73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7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6900" y="317500"/>
            <a:ext cx="9820275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38175" y="317500"/>
            <a:ext cx="900000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8838" y="444334"/>
            <a:ext cx="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8175" y="3989275"/>
            <a:ext cx="10839000" cy="725600"/>
          </a:xfrm>
          <a:prstGeom prst="rect">
            <a:avLst/>
          </a:prstGeom>
          <a:solidFill>
            <a:srgbClr val="F6C5C5"/>
          </a:solidFill>
          <a:ln>
            <a:solidFill>
              <a:srgbClr val="F6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Criteria</a:t>
            </a:r>
            <a:r>
              <a:rPr lang="en-US" dirty="0"/>
              <a:t> 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CB774-9691-84BD-3C1A-8296C44E0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D89BCD-FC9D-41DD-A8BE-EED00C9EC73B}"/>
              </a:ext>
            </a:extLst>
          </p:cNvPr>
          <p:cNvSpPr txBox="1"/>
          <p:nvPr/>
        </p:nvSpPr>
        <p:spPr>
          <a:xfrm>
            <a:off x="792827" y="1556947"/>
            <a:ext cx="105914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thaiDist">
              <a:buFont typeface="+mj-lt"/>
              <a:buAutoNum type="arabicPeriod"/>
            </a:pP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เพื่อปรับเปลี่ยนการประเมินที่มีในปัจจุบัน ให้ครอบคลุม ตามข้อกำหนดด้าน </a:t>
            </a:r>
            <a:r>
              <a:rPr lang="en-US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ESG (Environment/Social/Governance) </a:t>
            </a: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และสอดคล้องกับ </a:t>
            </a:r>
            <a:r>
              <a:rPr lang="en-US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Swire Coca Cola </a:t>
            </a: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โดยสามารถนำข้อมูลมาใช้ในการวิเคราะห์ เพื่อพัฒนาศักยภาพ ของ </a:t>
            </a:r>
            <a:r>
              <a:rPr lang="en-US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Vendor</a:t>
            </a: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และหน่วยงานจัดซื้อ</a:t>
            </a:r>
            <a:endParaRPr lang="en-US" sz="2400" dirty="0">
              <a:solidFill>
                <a:schemeClr val="dk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342900" lvl="0" indent="-342900" algn="thaiDist">
              <a:buFont typeface="+mj-lt"/>
              <a:buAutoNum type="arabicPeriod"/>
            </a:pP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เพื่อเพิ่มแบบฟอร์มประเมินใหม่ </a:t>
            </a:r>
            <a:r>
              <a:rPr lang="en-US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6</a:t>
            </a: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แบบฟอร์ม ให้ครอบคลุมทุก </a:t>
            </a:r>
            <a:r>
              <a:rPr lang="en-US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Category </a:t>
            </a: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และ ปรับปรุงแบบการประเมินให้ครบถ้วน ตามกลุ่ม </a:t>
            </a:r>
            <a:r>
              <a:rPr lang="en-US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Procurement Category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6A04F-8069-4FE0-982C-E54754C394BB}"/>
              </a:ext>
            </a:extLst>
          </p:cNvPr>
          <p:cNvSpPr txBox="1"/>
          <p:nvPr/>
        </p:nvSpPr>
        <p:spPr>
          <a:xfrm>
            <a:off x="814648" y="5115647"/>
            <a:ext cx="10569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thaiDist">
              <a:spcAft>
                <a:spcPts val="600"/>
              </a:spcAft>
              <a:buFont typeface="+mj-lt"/>
              <a:buAutoNum type="arabicPeriod"/>
            </a:pP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ลดเวลาในการใช้เวลาคำนวณผลการประเมินและการจัดทำรายงานแบบ </a:t>
            </a:r>
            <a:r>
              <a:rPr lang="en-US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Manual </a:t>
            </a: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ที่ใช้เวลาคำนวณผลการประเมินและการจัดทำรายงานประมาณ 1-2 สัปดาห์ เหลือเป็น </a:t>
            </a:r>
            <a:r>
              <a:rPr lang="en-US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3 </a:t>
            </a:r>
            <a:r>
              <a:rPr lang="th-TH" sz="2400" dirty="0">
                <a:solidFill>
                  <a:schemeClr val="dk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วัน</a:t>
            </a:r>
            <a:endParaRPr lang="en-US" sz="2400" dirty="0">
              <a:solidFill>
                <a:schemeClr val="dk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249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277732"/>
              </p:ext>
            </p:extLst>
          </p:nvPr>
        </p:nvGraphicFramePr>
        <p:xfrm>
          <a:off x="778838" y="1344334"/>
          <a:ext cx="10515600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1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4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Scope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 of Scope</a:t>
                      </a:r>
                      <a:endParaRPr lang="th-TH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แบบสอบถามในรูปแบบ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Microsoft Form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Revise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ข้อมูลใน แบบฟอร์มการประเมิน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5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แบบฟอร์ม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Browallia New" panose="020B0604020202020204" pitchFamily="34" charset="-34"/>
                        <a:ea typeface="+mn-ea"/>
                        <a:cs typeface="Browallia New" panose="020B0604020202020204" pitchFamily="34" charset="-34"/>
                      </a:endParaRP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- 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Manufacturing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IT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Logistics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WASTE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Commercial</a:t>
                      </a:r>
                      <a:endParaRPr lang="th-TH" sz="2000" kern="1200" dirty="0">
                        <a:solidFill>
                          <a:schemeClr val="dk1"/>
                        </a:solidFill>
                        <a:latin typeface="Browallia New" panose="020B0604020202020204" pitchFamily="34" charset="-34"/>
                        <a:ea typeface="+mn-ea"/>
                        <a:cs typeface="Browallia New" panose="020B0604020202020204" pitchFamily="34" charset="-34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เพิ่มแบบฟอร์มใหม่ 6 แบบฟอร์ม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Agile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Property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Energy and Chemical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Raw material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Packaging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Outsource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ยกเลิกแบบฟอร์ม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1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แบบฟอร์ม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Browallia New" panose="020B0604020202020204" pitchFamily="34" charset="-34"/>
                        <a:ea typeface="+mn-ea"/>
                        <a:cs typeface="Browallia New" panose="020B0604020202020204" pitchFamily="34" charset="-34"/>
                      </a:endParaRP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         - 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แบบประเมิน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Raw material</a:t>
                      </a:r>
                      <a:r>
                        <a:rPr lang="th-TH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and Packaging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th-TH" sz="2000" kern="1200" baseline="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แบบสอบถามในรูปแบบ </a:t>
                      </a: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Excel</a:t>
                      </a:r>
                      <a:endParaRPr lang="th-TH" sz="2000" kern="1200" baseline="0" dirty="0">
                        <a:solidFill>
                          <a:schemeClr val="dk1"/>
                        </a:solidFill>
                        <a:latin typeface="Browallia New" panose="020B0604020202020204" pitchFamily="34" charset="-34"/>
                        <a:ea typeface="+mn-ea"/>
                        <a:cs typeface="Browallia New" panose="020B0604020202020204" pitchFamily="34" charset="-34"/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th-TH" sz="2000" kern="1200" baseline="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หากมีการ </a:t>
                      </a: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Export </a:t>
                      </a:r>
                      <a:r>
                        <a:rPr lang="th-TH" sz="2000" kern="1200" baseline="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ข้อมูลจาก </a:t>
                      </a: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Power BI </a:t>
                      </a:r>
                      <a:r>
                        <a:rPr lang="th-TH" sz="2000" kern="1200" baseline="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เป็น </a:t>
                      </a: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Excel </a:t>
                      </a:r>
                      <a:r>
                        <a:rPr lang="th-TH" sz="2000" kern="1200" baseline="0" dirty="0">
                          <a:solidFill>
                            <a:schemeClr val="dk1"/>
                          </a:solidFill>
                          <a:latin typeface="Browallia New" panose="020B0604020202020204" pitchFamily="34" charset="-34"/>
                          <a:ea typeface="+mn-ea"/>
                          <a:cs typeface="Browallia New" panose="020B0604020202020204" pitchFamily="34" charset="-34"/>
                        </a:rPr>
                        <a:t>ผู้ใช้งานต้องจัดรูปแบบเอง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US" sz="2000" baseline="0" dirty="0"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656900" y="317500"/>
            <a:ext cx="9820275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38175" y="317500"/>
            <a:ext cx="900000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8838" y="444334"/>
            <a:ext cx="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Scope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47F7E-746A-2196-7A96-39F87ED59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6900" y="317500"/>
            <a:ext cx="9820275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38175" y="317500"/>
            <a:ext cx="900000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8838" y="444334"/>
            <a:ext cx="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Timeline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D90E28-FC0D-4C08-B0B7-5FE31526350E}"/>
              </a:ext>
            </a:extLst>
          </p:cNvPr>
          <p:cNvCxnSpPr>
            <a:cxnSpLocks/>
          </p:cNvCxnSpPr>
          <p:nvPr/>
        </p:nvCxnSpPr>
        <p:spPr>
          <a:xfrm>
            <a:off x="194997" y="3800441"/>
            <a:ext cx="11720778" cy="10954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grpSp>
        <p:nvGrpSpPr>
          <p:cNvPr id="9" name="그룹 4">
            <a:extLst>
              <a:ext uri="{FF2B5EF4-FFF2-40B4-BE49-F238E27FC236}">
                <a16:creationId xmlns:a16="http://schemas.microsoft.com/office/drawing/2014/main" id="{E2815080-4736-4E11-B706-B401064672AE}"/>
              </a:ext>
            </a:extLst>
          </p:cNvPr>
          <p:cNvGrpSpPr/>
          <p:nvPr/>
        </p:nvGrpSpPr>
        <p:grpSpPr>
          <a:xfrm>
            <a:off x="916478" y="3457472"/>
            <a:ext cx="648072" cy="1133328"/>
            <a:chOff x="1234621" y="3594272"/>
            <a:chExt cx="648072" cy="11333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4B47D2-ABAA-4238-9393-9764CCB98911}"/>
                </a:ext>
              </a:extLst>
            </p:cNvPr>
            <p:cNvCxnSpPr/>
            <p:nvPr/>
          </p:nvCxnSpPr>
          <p:spPr>
            <a:xfrm flipV="1">
              <a:off x="1558657" y="3946745"/>
              <a:ext cx="0" cy="780855"/>
            </a:xfrm>
            <a:prstGeom prst="line">
              <a:avLst/>
            </a:prstGeom>
            <a:noFill/>
            <a:ln w="63500" cap="flat" cmpd="sng" algn="ctr">
              <a:solidFill>
                <a:srgbClr val="E62949"/>
              </a:solidFill>
              <a:prstDash val="solid"/>
              <a:miter lim="800000"/>
              <a:headEnd type="oval" w="sm" len="sm"/>
              <a:tailEnd type="oval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7904EE-7A73-408E-9AE6-28F4B173947F}"/>
                </a:ext>
              </a:extLst>
            </p:cNvPr>
            <p:cNvSpPr/>
            <p:nvPr/>
          </p:nvSpPr>
          <p:spPr>
            <a:xfrm>
              <a:off x="1234621" y="3594272"/>
              <a:ext cx="648072" cy="648072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E6294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2" name="그룹 5">
            <a:extLst>
              <a:ext uri="{FF2B5EF4-FFF2-40B4-BE49-F238E27FC236}">
                <a16:creationId xmlns:a16="http://schemas.microsoft.com/office/drawing/2014/main" id="{15B33DB1-7100-440A-8609-B0A75A61DE0F}"/>
              </a:ext>
            </a:extLst>
          </p:cNvPr>
          <p:cNvGrpSpPr/>
          <p:nvPr/>
        </p:nvGrpSpPr>
        <p:grpSpPr>
          <a:xfrm>
            <a:off x="2682621" y="3094818"/>
            <a:ext cx="648072" cy="1109112"/>
            <a:chOff x="4137552" y="3133232"/>
            <a:chExt cx="648072" cy="11091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D889639-2B33-4806-8735-F720C8A72D7E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noFill/>
            <a:ln w="63500" cap="flat" cmpd="sng" algn="ctr">
              <a:solidFill>
                <a:srgbClr val="F07624"/>
              </a:solidFill>
              <a:prstDash val="solid"/>
              <a:miter lim="800000"/>
              <a:headEnd type="oval" w="sm" len="sm"/>
              <a:tailEnd type="oval" w="sm" len="sm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CF9173-B0D7-4E20-8B02-6C5D15E41B8A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F0762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08A0AB13-FABC-4ABA-AC53-A849379EA3F8}"/>
              </a:ext>
            </a:extLst>
          </p:cNvPr>
          <p:cNvGrpSpPr/>
          <p:nvPr/>
        </p:nvGrpSpPr>
        <p:grpSpPr>
          <a:xfrm>
            <a:off x="4504155" y="3459661"/>
            <a:ext cx="648072" cy="1131139"/>
            <a:chOff x="5757732" y="3594272"/>
            <a:chExt cx="648072" cy="113113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0FA1A4-F965-40CF-BD30-3458BA280085}"/>
                </a:ext>
              </a:extLst>
            </p:cNvPr>
            <p:cNvCxnSpPr/>
            <p:nvPr/>
          </p:nvCxnSpPr>
          <p:spPr>
            <a:xfrm flipV="1">
              <a:off x="6082231" y="3944556"/>
              <a:ext cx="0" cy="780855"/>
            </a:xfrm>
            <a:prstGeom prst="line">
              <a:avLst/>
            </a:prstGeom>
            <a:noFill/>
            <a:ln w="63500" cap="flat" cmpd="sng" algn="ctr">
              <a:solidFill>
                <a:srgbClr val="F4BD2D"/>
              </a:solidFill>
              <a:prstDash val="solid"/>
              <a:miter lim="800000"/>
              <a:headEnd type="oval" w="sm" len="sm"/>
              <a:tailEnd type="oval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7B0A68-6608-4CE0-A5DA-A6375E91DF8C}"/>
                </a:ext>
              </a:extLst>
            </p:cNvPr>
            <p:cNvSpPr/>
            <p:nvPr/>
          </p:nvSpPr>
          <p:spPr>
            <a:xfrm>
              <a:off x="5757732" y="3594272"/>
              <a:ext cx="648072" cy="648072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F4BD2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1" name="그룹 8">
            <a:extLst>
              <a:ext uri="{FF2B5EF4-FFF2-40B4-BE49-F238E27FC236}">
                <a16:creationId xmlns:a16="http://schemas.microsoft.com/office/drawing/2014/main" id="{8351D83C-BA82-4F0E-A243-1A6DCC53AF4E}"/>
              </a:ext>
            </a:extLst>
          </p:cNvPr>
          <p:cNvGrpSpPr/>
          <p:nvPr/>
        </p:nvGrpSpPr>
        <p:grpSpPr>
          <a:xfrm>
            <a:off x="10769068" y="3531565"/>
            <a:ext cx="648072" cy="1128950"/>
            <a:chOff x="10229008" y="3594272"/>
            <a:chExt cx="648072" cy="11289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FCDACE-E5C4-486F-8408-CCBA40758B2D}"/>
                </a:ext>
              </a:extLst>
            </p:cNvPr>
            <p:cNvCxnSpPr/>
            <p:nvPr/>
          </p:nvCxnSpPr>
          <p:spPr>
            <a:xfrm flipV="1">
              <a:off x="10553044" y="3942367"/>
              <a:ext cx="0" cy="780855"/>
            </a:xfrm>
            <a:prstGeom prst="line">
              <a:avLst/>
            </a:prstGeom>
            <a:noFill/>
            <a:ln w="63500" cap="flat" cmpd="sng" algn="ctr">
              <a:solidFill>
                <a:srgbClr val="7030A0"/>
              </a:solidFill>
              <a:prstDash val="solid"/>
              <a:miter lim="800000"/>
              <a:headEnd type="oval" w="sm" len="sm"/>
              <a:tailEnd type="oval" w="sm" len="sm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295865-4756-4377-A86C-A971340B176B}"/>
                </a:ext>
              </a:extLst>
            </p:cNvPr>
            <p:cNvSpPr/>
            <p:nvPr/>
          </p:nvSpPr>
          <p:spPr>
            <a:xfrm>
              <a:off x="10229008" y="3594272"/>
              <a:ext cx="648072" cy="648072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ABA49BB-C226-485E-A16B-5226E4EF1955}"/>
              </a:ext>
            </a:extLst>
          </p:cNvPr>
          <p:cNvSpPr txBox="1"/>
          <p:nvPr/>
        </p:nvSpPr>
        <p:spPr>
          <a:xfrm>
            <a:off x="10570629" y="2812331"/>
            <a:ext cx="12213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Arial"/>
                <a:ea typeface="Arial Unicode MS"/>
                <a:cs typeface="Arial" pitchFamily="34" charset="0"/>
              </a:rPr>
              <a:t>3 Sep</a:t>
            </a:r>
            <a:endParaRPr lang="ko-KR" altLang="en-US" sz="2400" b="1" dirty="0">
              <a:solidFill>
                <a:srgbClr val="7030A0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FBA767-418F-4452-A449-E7DFC334C494}"/>
              </a:ext>
            </a:extLst>
          </p:cNvPr>
          <p:cNvSpPr txBox="1"/>
          <p:nvPr/>
        </p:nvSpPr>
        <p:spPr>
          <a:xfrm>
            <a:off x="7688116" y="4770707"/>
            <a:ext cx="956627" cy="30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Training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C3DDC9-066D-49F6-B92C-CDC032D4B85D}"/>
              </a:ext>
            </a:extLst>
          </p:cNvPr>
          <p:cNvSpPr txBox="1"/>
          <p:nvPr/>
        </p:nvSpPr>
        <p:spPr>
          <a:xfrm>
            <a:off x="4288131" y="2835654"/>
            <a:ext cx="10801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4BD2D"/>
                </a:solidFill>
                <a:latin typeface="Arial"/>
                <a:ea typeface="Arial Unicode MS"/>
                <a:cs typeface="Arial" pitchFamily="34" charset="0"/>
              </a:rPr>
              <a:t>14 May</a:t>
            </a:r>
            <a:endParaRPr lang="ko-KR" altLang="en-US" sz="2000" b="1" dirty="0">
              <a:solidFill>
                <a:srgbClr val="F4BD2D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A681A7-63A7-4079-B138-7805540560C5}"/>
              </a:ext>
            </a:extLst>
          </p:cNvPr>
          <p:cNvSpPr txBox="1"/>
          <p:nvPr/>
        </p:nvSpPr>
        <p:spPr>
          <a:xfrm>
            <a:off x="3773896" y="4799021"/>
            <a:ext cx="210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Confirm Requirement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78FB8-4471-46DB-AF0D-1B5369237FE7}"/>
              </a:ext>
            </a:extLst>
          </p:cNvPr>
          <p:cNvSpPr txBox="1"/>
          <p:nvPr/>
        </p:nvSpPr>
        <p:spPr>
          <a:xfrm>
            <a:off x="700454" y="2837843"/>
            <a:ext cx="10801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E62949"/>
                </a:solidFill>
                <a:latin typeface="Arial"/>
                <a:ea typeface="Arial Unicode MS"/>
                <a:cs typeface="Arial" pitchFamily="34" charset="0"/>
              </a:rPr>
              <a:t>30 Apr</a:t>
            </a:r>
            <a:endParaRPr lang="ko-KR" altLang="en-US" sz="2000" b="1" dirty="0">
              <a:solidFill>
                <a:srgbClr val="E62949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2DF45E-DA64-43DC-9398-3B55F40A4851}"/>
              </a:ext>
            </a:extLst>
          </p:cNvPr>
          <p:cNvSpPr txBox="1"/>
          <p:nvPr/>
        </p:nvSpPr>
        <p:spPr>
          <a:xfrm>
            <a:off x="509240" y="4772881"/>
            <a:ext cx="155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Project Approved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C53388-2587-4C73-B5A3-9766C682A699}"/>
              </a:ext>
            </a:extLst>
          </p:cNvPr>
          <p:cNvSpPr txBox="1"/>
          <p:nvPr/>
        </p:nvSpPr>
        <p:spPr>
          <a:xfrm>
            <a:off x="1980754" y="2659831"/>
            <a:ext cx="210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Project Kick-off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068F59-01CB-4FAC-BB57-85890E4357D3}"/>
              </a:ext>
            </a:extLst>
          </p:cNvPr>
          <p:cNvSpPr txBox="1"/>
          <p:nvPr/>
        </p:nvSpPr>
        <p:spPr>
          <a:xfrm>
            <a:off x="2494524" y="4527915"/>
            <a:ext cx="10801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07624"/>
                </a:solidFill>
                <a:latin typeface="Arial"/>
                <a:ea typeface="Arial Unicode MS"/>
                <a:cs typeface="Arial" pitchFamily="34" charset="0"/>
              </a:rPr>
              <a:t>02 May</a:t>
            </a:r>
            <a:endParaRPr lang="ko-KR" altLang="en-US" sz="2000" b="1" dirty="0">
              <a:solidFill>
                <a:srgbClr val="F07624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69E13C-1336-49F6-A73E-ECF047413D74}"/>
              </a:ext>
            </a:extLst>
          </p:cNvPr>
          <p:cNvSpPr txBox="1"/>
          <p:nvPr/>
        </p:nvSpPr>
        <p:spPr>
          <a:xfrm>
            <a:off x="5552169" y="2456292"/>
            <a:ext cx="210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User Acceptance Test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(UAT)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A86CE8DB-BCB9-494B-935E-F89FDEB2F5F9}"/>
              </a:ext>
            </a:extLst>
          </p:cNvPr>
          <p:cNvSpPr/>
          <p:nvPr/>
        </p:nvSpPr>
        <p:spPr>
          <a:xfrm flipH="1">
            <a:off x="1062696" y="3658878"/>
            <a:ext cx="355637" cy="29337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rgbClr val="E629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2A103457-ECCA-4862-B4FD-1F9E73B7BB99}"/>
              </a:ext>
            </a:extLst>
          </p:cNvPr>
          <p:cNvSpPr/>
          <p:nvPr/>
        </p:nvSpPr>
        <p:spPr>
          <a:xfrm>
            <a:off x="4668520" y="3601724"/>
            <a:ext cx="318414" cy="31789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F4B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55" name="그룹 5">
            <a:extLst>
              <a:ext uri="{FF2B5EF4-FFF2-40B4-BE49-F238E27FC236}">
                <a16:creationId xmlns:a16="http://schemas.microsoft.com/office/drawing/2014/main" id="{15B33DB1-7100-440A-8609-B0A75A61DE0F}"/>
              </a:ext>
            </a:extLst>
          </p:cNvPr>
          <p:cNvGrpSpPr/>
          <p:nvPr/>
        </p:nvGrpSpPr>
        <p:grpSpPr>
          <a:xfrm>
            <a:off x="6246512" y="3070525"/>
            <a:ext cx="648072" cy="1109112"/>
            <a:chOff x="4137552" y="3133232"/>
            <a:chExt cx="648072" cy="110911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889639-2B33-4806-8735-F720C8A72D7E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miter lim="800000"/>
              <a:headEnd type="oval" w="sm" len="sm"/>
              <a:tailEnd type="oval" w="sm" len="sm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8CF9173-B0D7-4E20-8B02-6C5D15E41B8A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6068F59-01CB-4FAC-BB57-85890E4357D3}"/>
              </a:ext>
            </a:extLst>
          </p:cNvPr>
          <p:cNvSpPr txBox="1"/>
          <p:nvPr/>
        </p:nvSpPr>
        <p:spPr>
          <a:xfrm>
            <a:off x="6030488" y="4484632"/>
            <a:ext cx="1278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Arial"/>
                <a:ea typeface="Arial Unicode MS"/>
                <a:cs typeface="Arial" pitchFamily="34" charset="0"/>
              </a:rPr>
              <a:t>17 Jul</a:t>
            </a:r>
            <a:endParaRPr lang="ko-KR" altLang="en-US" sz="2000" b="1" dirty="0">
              <a:solidFill>
                <a:srgbClr val="92D050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0" name="Block Arc 25">
            <a:extLst>
              <a:ext uri="{FF2B5EF4-FFF2-40B4-BE49-F238E27FC236}">
                <a16:creationId xmlns:a16="http://schemas.microsoft.com/office/drawing/2014/main" id="{C9663A2E-EC43-4EDB-91F7-D8B7E0A9364B}"/>
              </a:ext>
            </a:extLst>
          </p:cNvPr>
          <p:cNvSpPr/>
          <p:nvPr/>
        </p:nvSpPr>
        <p:spPr>
          <a:xfrm>
            <a:off x="6438033" y="3637364"/>
            <a:ext cx="243043" cy="35112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61" name="그룹 8">
            <a:extLst>
              <a:ext uri="{FF2B5EF4-FFF2-40B4-BE49-F238E27FC236}">
                <a16:creationId xmlns:a16="http://schemas.microsoft.com/office/drawing/2014/main" id="{8351D83C-BA82-4F0E-A243-1A6DCC53AF4E}"/>
              </a:ext>
            </a:extLst>
          </p:cNvPr>
          <p:cNvGrpSpPr/>
          <p:nvPr/>
        </p:nvGrpSpPr>
        <p:grpSpPr>
          <a:xfrm>
            <a:off x="7842396" y="3444337"/>
            <a:ext cx="648072" cy="1128950"/>
            <a:chOff x="10229008" y="3594272"/>
            <a:chExt cx="648072" cy="112895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FCDACE-E5C4-486F-8408-CCBA40758B2D}"/>
                </a:ext>
              </a:extLst>
            </p:cNvPr>
            <p:cNvCxnSpPr/>
            <p:nvPr/>
          </p:nvCxnSpPr>
          <p:spPr>
            <a:xfrm flipV="1">
              <a:off x="10553044" y="3942367"/>
              <a:ext cx="0" cy="780855"/>
            </a:xfrm>
            <a:prstGeom prst="line">
              <a:avLst/>
            </a:prstGeom>
            <a:noFill/>
            <a:ln w="63500" cap="flat" cmpd="sng" algn="ctr">
              <a:solidFill>
                <a:srgbClr val="1ED4DE"/>
              </a:solidFill>
              <a:prstDash val="solid"/>
              <a:miter lim="800000"/>
              <a:headEnd type="oval" w="sm" len="sm"/>
              <a:tailEnd type="oval" w="sm" len="sm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F295865-4756-4377-A86C-A971340B176B}"/>
                </a:ext>
              </a:extLst>
            </p:cNvPr>
            <p:cNvSpPr/>
            <p:nvPr/>
          </p:nvSpPr>
          <p:spPr>
            <a:xfrm>
              <a:off x="10229008" y="3594272"/>
              <a:ext cx="648072" cy="648072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1ED4D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ABA49BB-C226-485E-A16B-5226E4EF1955}"/>
              </a:ext>
            </a:extLst>
          </p:cNvPr>
          <p:cNvSpPr txBox="1"/>
          <p:nvPr/>
        </p:nvSpPr>
        <p:spPr>
          <a:xfrm>
            <a:off x="7626372" y="2785175"/>
            <a:ext cx="11970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ED4DE"/>
                </a:solidFill>
                <a:latin typeface="Arial"/>
                <a:ea typeface="Arial Unicode MS"/>
                <a:cs typeface="Arial" pitchFamily="34" charset="0"/>
              </a:rPr>
              <a:t>01 Aug</a:t>
            </a:r>
            <a:endParaRPr lang="ko-KR" altLang="en-US" sz="2400" b="1" dirty="0">
              <a:solidFill>
                <a:srgbClr val="1ED4D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0" name="Oval 32">
            <a:extLst>
              <a:ext uri="{FF2B5EF4-FFF2-40B4-BE49-F238E27FC236}">
                <a16:creationId xmlns:a16="http://schemas.microsoft.com/office/drawing/2014/main" id="{09FE1F83-64D8-4B27-BA05-AA88D63B3788}"/>
              </a:ext>
            </a:extLst>
          </p:cNvPr>
          <p:cNvSpPr/>
          <p:nvPr/>
        </p:nvSpPr>
        <p:spPr>
          <a:xfrm>
            <a:off x="8001939" y="3627049"/>
            <a:ext cx="328983" cy="328553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rgbClr val="1ED4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18" name="그룹 7">
            <a:extLst>
              <a:ext uri="{FF2B5EF4-FFF2-40B4-BE49-F238E27FC236}">
                <a16:creationId xmlns:a16="http://schemas.microsoft.com/office/drawing/2014/main" id="{428E817D-2112-40D2-AC6B-90FCCB45FB54}"/>
              </a:ext>
            </a:extLst>
          </p:cNvPr>
          <p:cNvGrpSpPr/>
          <p:nvPr/>
        </p:nvGrpSpPr>
        <p:grpSpPr>
          <a:xfrm>
            <a:off x="9215064" y="3088704"/>
            <a:ext cx="648072" cy="1109112"/>
            <a:chOff x="7377912" y="3133232"/>
            <a:chExt cx="648072" cy="110911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CD2C2E-37B1-49B1-BE7F-B4997F8DC3BC}"/>
                </a:ext>
              </a:extLst>
            </p:cNvPr>
            <p:cNvCxnSpPr/>
            <p:nvPr/>
          </p:nvCxnSpPr>
          <p:spPr>
            <a:xfrm flipV="1">
              <a:off x="7701948" y="3133232"/>
              <a:ext cx="0" cy="780855"/>
            </a:xfrm>
            <a:prstGeom prst="line">
              <a:avLst/>
            </a:prstGeom>
            <a:noFill/>
            <a:ln w="63500" cap="flat" cmpd="sng" algn="ctr">
              <a:solidFill>
                <a:srgbClr val="1C7DE1"/>
              </a:solidFill>
              <a:prstDash val="solid"/>
              <a:miter lim="800000"/>
              <a:headEnd type="oval" w="sm" len="sm"/>
              <a:tailEnd type="oval" w="sm" len="sm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2CEFFB-3183-46E7-9FBB-AAAEB774E0FD}"/>
                </a:ext>
              </a:extLst>
            </p:cNvPr>
            <p:cNvSpPr/>
            <p:nvPr/>
          </p:nvSpPr>
          <p:spPr>
            <a:xfrm>
              <a:off x="7377912" y="3594272"/>
              <a:ext cx="648072" cy="648072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1C7DE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AA3B2A8-396D-4260-B526-CAAEF9B44214}"/>
              </a:ext>
            </a:extLst>
          </p:cNvPr>
          <p:cNvSpPr txBox="1"/>
          <p:nvPr/>
        </p:nvSpPr>
        <p:spPr>
          <a:xfrm>
            <a:off x="9023443" y="4514866"/>
            <a:ext cx="11984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C7DE1"/>
                </a:solidFill>
                <a:latin typeface="Arial"/>
                <a:ea typeface="Arial Unicode MS"/>
                <a:cs typeface="Arial" pitchFamily="34" charset="0"/>
              </a:rPr>
              <a:t>6 Aug</a:t>
            </a:r>
            <a:endParaRPr lang="ko-KR" altLang="en-US" sz="2400" b="1" dirty="0">
              <a:solidFill>
                <a:srgbClr val="1C7DE1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7FBA767-418F-4452-A449-E7DFC334C494}"/>
              </a:ext>
            </a:extLst>
          </p:cNvPr>
          <p:cNvSpPr txBox="1"/>
          <p:nvPr/>
        </p:nvSpPr>
        <p:spPr>
          <a:xfrm>
            <a:off x="9005500" y="2536475"/>
            <a:ext cx="95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Go-Live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FBA767-418F-4452-A449-E7DFC334C494}"/>
              </a:ext>
            </a:extLst>
          </p:cNvPr>
          <p:cNvSpPr txBox="1"/>
          <p:nvPr/>
        </p:nvSpPr>
        <p:spPr>
          <a:xfrm>
            <a:off x="10398029" y="4781483"/>
            <a:ext cx="142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Project Closing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8" name="Freeform 18">
            <a:extLst>
              <a:ext uri="{FF2B5EF4-FFF2-40B4-BE49-F238E27FC236}">
                <a16:creationId xmlns:a16="http://schemas.microsoft.com/office/drawing/2014/main" id="{45C0DC1E-20C8-47AF-8D57-1DEF8C199940}"/>
              </a:ext>
            </a:extLst>
          </p:cNvPr>
          <p:cNvSpPr/>
          <p:nvPr/>
        </p:nvSpPr>
        <p:spPr>
          <a:xfrm>
            <a:off x="10903172" y="3684057"/>
            <a:ext cx="366081" cy="29545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4" name="Notched Right Arrow 73"/>
          <p:cNvSpPr/>
          <p:nvPr/>
        </p:nvSpPr>
        <p:spPr>
          <a:xfrm>
            <a:off x="2797871" y="3698937"/>
            <a:ext cx="435567" cy="361446"/>
          </a:xfrm>
          <a:prstGeom prst="notchedRightArrow">
            <a:avLst/>
          </a:prstGeom>
          <a:solidFill>
            <a:srgbClr val="F0762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th-TH" sz="1800">
              <a:solidFill>
                <a:prstClr val="black"/>
              </a:solidFill>
              <a:latin typeface="Arial"/>
              <a:ea typeface="Arial Unicode MS"/>
            </a:endParaRPr>
          </a:p>
        </p:txBody>
      </p:sp>
      <p:sp>
        <p:nvSpPr>
          <p:cNvPr id="75" name="5-Point Star 74"/>
          <p:cNvSpPr/>
          <p:nvPr/>
        </p:nvSpPr>
        <p:spPr>
          <a:xfrm>
            <a:off x="9366265" y="3658878"/>
            <a:ext cx="372951" cy="372951"/>
          </a:xfrm>
          <a:prstGeom prst="star5">
            <a:avLst/>
          </a:prstGeom>
          <a:solidFill>
            <a:srgbClr val="1C7DE1"/>
          </a:solidFill>
          <a:ln w="12700" cap="flat" cmpd="sng" algn="ctr">
            <a:solidFill>
              <a:srgbClr val="1C7DE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th-TH" sz="18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5F473-DFB7-D7E6-1222-1A50991F7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8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6900" y="317500"/>
            <a:ext cx="9820275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38175" y="317500"/>
            <a:ext cx="900000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8838" y="444334"/>
            <a:ext cx="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Organization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8181E1-51ED-4B97-86B2-08EB249BBE57}"/>
              </a:ext>
            </a:extLst>
          </p:cNvPr>
          <p:cNvSpPr/>
          <p:nvPr/>
        </p:nvSpPr>
        <p:spPr>
          <a:xfrm>
            <a:off x="573475" y="3108641"/>
            <a:ext cx="2694718" cy="36063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603D9A73-CF44-4D8C-9DD8-B12FFB11ACB7}"/>
              </a:ext>
            </a:extLst>
          </p:cNvPr>
          <p:cNvSpPr txBox="1">
            <a:spLocks/>
          </p:cNvSpPr>
          <p:nvPr/>
        </p:nvSpPr>
        <p:spPr>
          <a:xfrm>
            <a:off x="1056738" y="3144024"/>
            <a:ext cx="1728192" cy="2516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Manager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A271C30-4B0B-4DCF-933E-F0B3F430B471}"/>
              </a:ext>
            </a:extLst>
          </p:cNvPr>
          <p:cNvSpPr txBox="1">
            <a:spLocks/>
          </p:cNvSpPr>
          <p:nvPr/>
        </p:nvSpPr>
        <p:spPr>
          <a:xfrm>
            <a:off x="573476" y="3423690"/>
            <a:ext cx="2694716" cy="12137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Aunchala Kengkarunkij, Procurement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Sutripat Ngamjittrong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InOne</a:t>
            </a: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3C8276-DD17-4C8E-882C-E99ECAA2756D}"/>
              </a:ext>
            </a:extLst>
          </p:cNvPr>
          <p:cNvSpPr/>
          <p:nvPr/>
        </p:nvSpPr>
        <p:spPr>
          <a:xfrm>
            <a:off x="6339336" y="3108641"/>
            <a:ext cx="2494800" cy="1528791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27EEBE01-DD9E-4360-9726-A3AB91D294DC}"/>
              </a:ext>
            </a:extLst>
          </p:cNvPr>
          <p:cNvSpPr txBox="1">
            <a:spLocks/>
          </p:cNvSpPr>
          <p:nvPr/>
        </p:nvSpPr>
        <p:spPr>
          <a:xfrm>
            <a:off x="6339335" y="3152714"/>
            <a:ext cx="2487502" cy="22843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Solutions Expert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1A0F198C-131A-4E4A-BBCF-7B3F3F83CF20}"/>
              </a:ext>
            </a:extLst>
          </p:cNvPr>
          <p:cNvSpPr txBox="1">
            <a:spLocks/>
          </p:cNvSpPr>
          <p:nvPr/>
        </p:nvSpPr>
        <p:spPr>
          <a:xfrm>
            <a:off x="6332032" y="3218441"/>
            <a:ext cx="2487503" cy="6912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Sutripat Ngamjittrong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InOne</a:t>
            </a: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723F49-EBF1-4B3C-88C3-BBF0E00B6603}"/>
              </a:ext>
            </a:extLst>
          </p:cNvPr>
          <p:cNvSpPr/>
          <p:nvPr/>
        </p:nvSpPr>
        <p:spPr>
          <a:xfrm>
            <a:off x="9075660" y="3989432"/>
            <a:ext cx="2494800" cy="648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D5EDD234-AA3C-42C9-A687-85259A09F659}"/>
              </a:ext>
            </a:extLst>
          </p:cNvPr>
          <p:cNvSpPr txBox="1">
            <a:spLocks/>
          </p:cNvSpPr>
          <p:nvPr/>
        </p:nvSpPr>
        <p:spPr>
          <a:xfrm>
            <a:off x="9075659" y="4033503"/>
            <a:ext cx="2487502" cy="23024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Process Management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7521F95C-10DB-4E76-B919-635453A0FDCF}"/>
              </a:ext>
            </a:extLst>
          </p:cNvPr>
          <p:cNvSpPr txBox="1">
            <a:spLocks/>
          </p:cNvSpPr>
          <p:nvPr/>
        </p:nvSpPr>
        <p:spPr>
          <a:xfrm>
            <a:off x="9075659" y="4283083"/>
            <a:ext cx="2487503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Krittalak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Kaewnissai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BPM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83AD5-F9F0-4812-B069-B5FACC56BD39}"/>
              </a:ext>
            </a:extLst>
          </p:cNvPr>
          <p:cNvSpPr/>
          <p:nvPr/>
        </p:nvSpPr>
        <p:spPr>
          <a:xfrm>
            <a:off x="9082959" y="4671236"/>
            <a:ext cx="2494800" cy="648000"/>
          </a:xfrm>
          <a:prstGeom prst="rect">
            <a:avLst/>
          </a:prstGeom>
          <a:solidFill>
            <a:srgbClr val="D2B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C0642395-900B-46BD-8362-85FADFA875DF}"/>
              </a:ext>
            </a:extLst>
          </p:cNvPr>
          <p:cNvSpPr txBox="1">
            <a:spLocks/>
          </p:cNvSpPr>
          <p:nvPr/>
        </p:nvSpPr>
        <p:spPr>
          <a:xfrm>
            <a:off x="9082956" y="4715308"/>
            <a:ext cx="2487503" cy="249580"/>
          </a:xfrm>
          <a:prstGeom prst="rect">
            <a:avLst/>
          </a:prstGeom>
          <a:solidFill>
            <a:srgbClr val="D2B14C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 &amp; Security</a:t>
            </a:r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E4EF4889-099E-4714-A24F-AD665597B192}"/>
              </a:ext>
            </a:extLst>
          </p:cNvPr>
          <p:cNvSpPr txBox="1">
            <a:spLocks/>
          </p:cNvSpPr>
          <p:nvPr/>
        </p:nvSpPr>
        <p:spPr>
          <a:xfrm>
            <a:off x="9082958" y="4964888"/>
            <a:ext cx="2487503" cy="249580"/>
          </a:xfrm>
          <a:prstGeom prst="rect">
            <a:avLst/>
          </a:prstGeom>
          <a:solidFill>
            <a:srgbClr val="D2B14C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Nattapon Rujirakarn, IT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61DFE5-EA47-497A-A16E-47ADE6BBB537}"/>
              </a:ext>
            </a:extLst>
          </p:cNvPr>
          <p:cNvSpPr/>
          <p:nvPr/>
        </p:nvSpPr>
        <p:spPr>
          <a:xfrm>
            <a:off x="9068361" y="6054581"/>
            <a:ext cx="2494800" cy="648000"/>
          </a:xfrm>
          <a:prstGeom prst="rect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1A000C6-7D98-4306-BA4F-96052EC4BF07}"/>
              </a:ext>
            </a:extLst>
          </p:cNvPr>
          <p:cNvSpPr txBox="1">
            <a:spLocks/>
          </p:cNvSpPr>
          <p:nvPr/>
        </p:nvSpPr>
        <p:spPr>
          <a:xfrm>
            <a:off x="9068358" y="6098654"/>
            <a:ext cx="2487503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Helpdesk ITSC</a:t>
            </a:r>
            <a:endParaRPr lang="en-US" altLang="ko-K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6F1394-C692-40CF-B349-15EBA19BF3D2}"/>
              </a:ext>
            </a:extLst>
          </p:cNvPr>
          <p:cNvSpPr txBox="1">
            <a:spLocks/>
          </p:cNvSpPr>
          <p:nvPr/>
        </p:nvSpPr>
        <p:spPr>
          <a:xfrm>
            <a:off x="9068360" y="6348234"/>
            <a:ext cx="2487503" cy="2495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 latinLnBrk="1">
              <a:spcBef>
                <a:spcPct val="20000"/>
              </a:spcBef>
              <a:buFont typeface="Arial" pitchFamily="34" charset="0"/>
              <a:buNone/>
              <a:defRPr sz="1050">
                <a:solidFill>
                  <a:schemeClr val="bg1"/>
                </a:solidFill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Atchara Yutiyoung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IT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893E9EA5-5BBA-405B-904C-70701FAB70E4}"/>
              </a:ext>
            </a:extLst>
          </p:cNvPr>
          <p:cNvSpPr txBox="1">
            <a:spLocks/>
          </p:cNvSpPr>
          <p:nvPr/>
        </p:nvSpPr>
        <p:spPr>
          <a:xfrm>
            <a:off x="8939899" y="6748767"/>
            <a:ext cx="2487503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E730CA-47AC-4AF0-BF93-819FF46F1E52}"/>
              </a:ext>
            </a:extLst>
          </p:cNvPr>
          <p:cNvSpPr/>
          <p:nvPr/>
        </p:nvSpPr>
        <p:spPr>
          <a:xfrm>
            <a:off x="9075662" y="5360978"/>
            <a:ext cx="2494800" cy="648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A919D218-6A22-491A-917A-311566746C80}"/>
              </a:ext>
            </a:extLst>
          </p:cNvPr>
          <p:cNvSpPr txBox="1">
            <a:spLocks/>
          </p:cNvSpPr>
          <p:nvPr/>
        </p:nvSpPr>
        <p:spPr>
          <a:xfrm>
            <a:off x="9075659" y="5405050"/>
            <a:ext cx="2487503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Application Support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051D8286-ECAE-4E1B-B601-66F95DD10AAF}"/>
              </a:ext>
            </a:extLst>
          </p:cNvPr>
          <p:cNvSpPr txBox="1">
            <a:spLocks/>
          </p:cNvSpPr>
          <p:nvPr/>
        </p:nvSpPr>
        <p:spPr>
          <a:xfrm>
            <a:off x="9075661" y="5654630"/>
            <a:ext cx="2487503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Pongladda Puengprasert, IT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645A95DC-02C7-49BE-BF52-142C207B2D52}"/>
              </a:ext>
            </a:extLst>
          </p:cNvPr>
          <p:cNvSpPr txBox="1">
            <a:spLocks/>
          </p:cNvSpPr>
          <p:nvPr/>
        </p:nvSpPr>
        <p:spPr>
          <a:xfrm>
            <a:off x="9075659" y="5439702"/>
            <a:ext cx="2487503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D1BBB0-D7AD-4B66-8A2E-FDE8F3C99517}"/>
              </a:ext>
            </a:extLst>
          </p:cNvPr>
          <p:cNvSpPr/>
          <p:nvPr/>
        </p:nvSpPr>
        <p:spPr>
          <a:xfrm>
            <a:off x="3513142" y="3096209"/>
            <a:ext cx="2668029" cy="360637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B4C20613-5F2B-4991-ACED-E632027E9D83}"/>
              </a:ext>
            </a:extLst>
          </p:cNvPr>
          <p:cNvSpPr txBox="1">
            <a:spLocks/>
          </p:cNvSpPr>
          <p:nvPr/>
        </p:nvSpPr>
        <p:spPr>
          <a:xfrm>
            <a:off x="4069675" y="3140282"/>
            <a:ext cx="1728192" cy="25167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Member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4B6D7AA8-88BB-41BC-9C28-8FD8263B9F5B}"/>
              </a:ext>
            </a:extLst>
          </p:cNvPr>
          <p:cNvSpPr txBox="1">
            <a:spLocks/>
          </p:cNvSpPr>
          <p:nvPr/>
        </p:nvSpPr>
        <p:spPr>
          <a:xfrm>
            <a:off x="3494268" y="3430072"/>
            <a:ext cx="2702316" cy="5186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Tanchanok Sunsurat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Procurement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Pornpun Panyapong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InOne</a:t>
            </a: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F5A1590D-790A-47EB-B827-F338326D271A}"/>
              </a:ext>
            </a:extLst>
          </p:cNvPr>
          <p:cNvSpPr txBox="1">
            <a:spLocks/>
          </p:cNvSpPr>
          <p:nvPr/>
        </p:nvSpPr>
        <p:spPr>
          <a:xfrm>
            <a:off x="3686369" y="3679336"/>
            <a:ext cx="2487503" cy="25167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C801D4-ADAE-4D16-8BD6-845E101237C0}"/>
              </a:ext>
            </a:extLst>
          </p:cNvPr>
          <p:cNvSpPr/>
          <p:nvPr/>
        </p:nvSpPr>
        <p:spPr>
          <a:xfrm>
            <a:off x="3432035" y="1304329"/>
            <a:ext cx="5327929" cy="16620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601279AA-165E-4D42-BACE-D6871EBD4E0F}"/>
              </a:ext>
            </a:extLst>
          </p:cNvPr>
          <p:cNvSpPr txBox="1">
            <a:spLocks/>
          </p:cNvSpPr>
          <p:nvPr/>
        </p:nvSpPr>
        <p:spPr>
          <a:xfrm>
            <a:off x="5231983" y="2273314"/>
            <a:ext cx="1728192" cy="249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Director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4A664212-5FFF-4C4D-9CFE-9063C6ACCF37}"/>
              </a:ext>
            </a:extLst>
          </p:cNvPr>
          <p:cNvSpPr txBox="1">
            <a:spLocks/>
          </p:cNvSpPr>
          <p:nvPr/>
        </p:nvSpPr>
        <p:spPr>
          <a:xfrm>
            <a:off x="3938102" y="1859060"/>
            <a:ext cx="4315794" cy="323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Piyachayut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Ajchariyapotha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VP – Procurement</a:t>
            </a:r>
          </a:p>
          <a:p>
            <a:pPr marL="0" indent="0" algn="ctr">
              <a:buNone/>
            </a:pP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Sangkunakupt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VP.- Digital &amp; Information Technology</a:t>
            </a:r>
          </a:p>
          <a:p>
            <a:pPr marL="0" indent="0" algn="ctr">
              <a:buNone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8BB864C2-93E5-4FEE-8886-15527D73BC06}"/>
              </a:ext>
            </a:extLst>
          </p:cNvPr>
          <p:cNvSpPr txBox="1">
            <a:spLocks/>
          </p:cNvSpPr>
          <p:nvPr/>
        </p:nvSpPr>
        <p:spPr>
          <a:xfrm>
            <a:off x="4014729" y="2510278"/>
            <a:ext cx="4162539" cy="24528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Juthamas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Smanyati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AVP. - INONE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9E489FAF-20D1-4582-B36A-7B97EF09D0BC}"/>
              </a:ext>
            </a:extLst>
          </p:cNvPr>
          <p:cNvSpPr txBox="1">
            <a:spLocks/>
          </p:cNvSpPr>
          <p:nvPr/>
        </p:nvSpPr>
        <p:spPr>
          <a:xfrm>
            <a:off x="9070583" y="3140282"/>
            <a:ext cx="2487503" cy="226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&amp; Developer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A72212BB-6DD2-4A82-B6EF-6F734EF29538}"/>
              </a:ext>
            </a:extLst>
          </p:cNvPr>
          <p:cNvSpPr txBox="1">
            <a:spLocks/>
          </p:cNvSpPr>
          <p:nvPr/>
        </p:nvSpPr>
        <p:spPr>
          <a:xfrm>
            <a:off x="9070585" y="3389862"/>
            <a:ext cx="2487503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Chakhrit Kru-Usaha, inOne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175A13A4-9133-491D-B4B3-7C4691A3A6DF}"/>
              </a:ext>
            </a:extLst>
          </p:cNvPr>
          <p:cNvSpPr txBox="1">
            <a:spLocks/>
          </p:cNvSpPr>
          <p:nvPr/>
        </p:nvSpPr>
        <p:spPr>
          <a:xfrm>
            <a:off x="9070584" y="3631711"/>
            <a:ext cx="2487503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Sanchai Pochai, inOne</a:t>
            </a:r>
          </a:p>
        </p:txBody>
      </p:sp>
      <p:sp>
        <p:nvSpPr>
          <p:cNvPr id="46" name="Text Placeholder 23">
            <a:extLst>
              <a:ext uri="{FF2B5EF4-FFF2-40B4-BE49-F238E27FC236}">
                <a16:creationId xmlns:a16="http://schemas.microsoft.com/office/drawing/2014/main" id="{601279AA-165E-4D42-BACE-D6871EBD4E0F}"/>
              </a:ext>
            </a:extLst>
          </p:cNvPr>
          <p:cNvSpPr txBox="1">
            <a:spLocks/>
          </p:cNvSpPr>
          <p:nvPr/>
        </p:nvSpPr>
        <p:spPr>
          <a:xfrm>
            <a:off x="5231903" y="1411303"/>
            <a:ext cx="1728192" cy="2495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Sponsor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36DF51-798B-459A-9005-AC0D08AEEBA6}"/>
              </a:ext>
            </a:extLst>
          </p:cNvPr>
          <p:cNvSpPr/>
          <p:nvPr/>
        </p:nvSpPr>
        <p:spPr>
          <a:xfrm>
            <a:off x="9070586" y="3096210"/>
            <a:ext cx="2494800" cy="852490"/>
          </a:xfrm>
          <a:prstGeom prst="rect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Placeholder 23">
            <a:extLst>
              <a:ext uri="{FF2B5EF4-FFF2-40B4-BE49-F238E27FC236}">
                <a16:creationId xmlns:a16="http://schemas.microsoft.com/office/drawing/2014/main" id="{9E489FAF-20D1-4582-B36A-7B97EF09D0BC}"/>
              </a:ext>
            </a:extLst>
          </p:cNvPr>
          <p:cNvSpPr txBox="1">
            <a:spLocks/>
          </p:cNvSpPr>
          <p:nvPr/>
        </p:nvSpPr>
        <p:spPr>
          <a:xfrm>
            <a:off x="9070583" y="3140282"/>
            <a:ext cx="2487503" cy="226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Strategy &amp; Architecture</a:t>
            </a:r>
          </a:p>
        </p:txBody>
      </p:sp>
      <p:sp>
        <p:nvSpPr>
          <p:cNvPr id="49" name="Text Placeholder 23">
            <a:extLst>
              <a:ext uri="{FF2B5EF4-FFF2-40B4-BE49-F238E27FC236}">
                <a16:creationId xmlns:a16="http://schemas.microsoft.com/office/drawing/2014/main" id="{175A13A4-9133-491D-B4B3-7C4691A3A6DF}"/>
              </a:ext>
            </a:extLst>
          </p:cNvPr>
          <p:cNvSpPr txBox="1">
            <a:spLocks/>
          </p:cNvSpPr>
          <p:nvPr/>
        </p:nvSpPr>
        <p:spPr>
          <a:xfrm>
            <a:off x="9082955" y="3381648"/>
            <a:ext cx="2487503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Chakhrit Kru-Usaha, </a:t>
            </a:r>
            <a:r>
              <a:rPr lang="en-US" altLang="ko-K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InOne</a:t>
            </a: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3C8276-DD17-4C8E-882C-E99ECAA2756D}"/>
              </a:ext>
            </a:extLst>
          </p:cNvPr>
          <p:cNvSpPr/>
          <p:nvPr/>
        </p:nvSpPr>
        <p:spPr>
          <a:xfrm>
            <a:off x="6339336" y="4718234"/>
            <a:ext cx="2494800" cy="1984346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Placeholder 23">
            <a:extLst>
              <a:ext uri="{FF2B5EF4-FFF2-40B4-BE49-F238E27FC236}">
                <a16:creationId xmlns:a16="http://schemas.microsoft.com/office/drawing/2014/main" id="{27EEBE01-DD9E-4360-9726-A3AB91D294DC}"/>
              </a:ext>
            </a:extLst>
          </p:cNvPr>
          <p:cNvSpPr txBox="1">
            <a:spLocks/>
          </p:cNvSpPr>
          <p:nvPr/>
        </p:nvSpPr>
        <p:spPr>
          <a:xfrm>
            <a:off x="6339334" y="4806694"/>
            <a:ext cx="2487502" cy="22843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175A13A4-9133-491D-B4B3-7C4691A3A6DF}"/>
              </a:ext>
            </a:extLst>
          </p:cNvPr>
          <p:cNvSpPr txBox="1">
            <a:spLocks/>
          </p:cNvSpPr>
          <p:nvPr/>
        </p:nvSpPr>
        <p:spPr>
          <a:xfrm>
            <a:off x="6346633" y="4993421"/>
            <a:ext cx="2487503" cy="108383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Sutripat Ngamjittrong , </a:t>
            </a:r>
            <a:r>
              <a:rPr lang="en-US" altLang="ko-K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InOne</a:t>
            </a: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Chakhrit Kru-Usaha, </a:t>
            </a:r>
            <a:r>
              <a:rPr lang="en-US" sz="1200" b="0" kern="12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InOne</a:t>
            </a: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32006E-BFB7-A124-C357-E68BC1F3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819" y="6318992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8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6900" y="317500"/>
            <a:ext cx="9820275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38175" y="317500"/>
            <a:ext cx="900000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8838" y="444334"/>
            <a:ext cx="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member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50CE22A5-0043-4E3C-A7D0-959387FD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94526"/>
              </p:ext>
            </p:extLst>
          </p:nvPr>
        </p:nvGraphicFramePr>
        <p:xfrm>
          <a:off x="638175" y="1344334"/>
          <a:ext cx="10839000" cy="4907280"/>
        </p:xfrm>
        <a:graphic>
          <a:graphicData uri="http://schemas.openxmlformats.org/drawingml/2006/table">
            <a:tbl>
              <a:tblPr firstRow="1" bandRow="1"/>
              <a:tblGrid>
                <a:gridCol w="652852">
                  <a:extLst>
                    <a:ext uri="{9D8B030D-6E8A-4147-A177-3AD203B41FA5}">
                      <a16:colId xmlns:a16="http://schemas.microsoft.com/office/drawing/2014/main" val="287325677"/>
                    </a:ext>
                  </a:extLst>
                </a:gridCol>
                <a:gridCol w="3202207">
                  <a:extLst>
                    <a:ext uri="{9D8B030D-6E8A-4147-A177-3AD203B41FA5}">
                      <a16:colId xmlns:a16="http://schemas.microsoft.com/office/drawing/2014/main" val="2270894505"/>
                    </a:ext>
                  </a:extLst>
                </a:gridCol>
                <a:gridCol w="3730601">
                  <a:extLst>
                    <a:ext uri="{9D8B030D-6E8A-4147-A177-3AD203B41FA5}">
                      <a16:colId xmlns:a16="http://schemas.microsoft.com/office/drawing/2014/main" val="1410071777"/>
                    </a:ext>
                  </a:extLst>
                </a:gridCol>
                <a:gridCol w="3253340">
                  <a:extLst>
                    <a:ext uri="{9D8B030D-6E8A-4147-A177-3AD203B41FA5}">
                      <a16:colId xmlns:a16="http://schemas.microsoft.com/office/drawing/2014/main" val="338916826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Roles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b="1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E-Mail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1123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Unicode MS"/>
                          <a:cs typeface="Arial" panose="020B0604020202020204" pitchFamily="34" charset="0"/>
                        </a:rPr>
                        <a:t>Aunchala Kengkarunkij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Manager (Business) / Project Owner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Aunchala.Ke@thainamthip.co.th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2387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Sutripat Ngamjittrong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Manager</a:t>
                      </a:r>
                      <a:r>
                        <a:rPr lang="th-T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InOne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/ Business Solutions Expert / Developer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Sutripat.Ng@thainamthip.co.th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812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Arial Unicode MS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Chakhrit Kru-Usaha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Developer</a:t>
                      </a: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Chakhrit.Kr@thainamthip.co.th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0274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Arial Unicode MS"/>
                          <a:cs typeface="Arial" panose="020B0604020202020204" pitchFamily="34" charset="0"/>
                        </a:rPr>
                        <a:t>Tanchanok Sunsurat 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Member</a:t>
                      </a: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Tanchanok.Su@thainamthip.co.th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1000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Arial Unicode MS"/>
                          <a:cs typeface="Arial" panose="020B0604020202020204" pitchFamily="34" charset="0"/>
                        </a:rPr>
                        <a:t>Pornpun Panyapong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Member</a:t>
                      </a: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Pornpun.Pa@thainamthip.co.th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91357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0116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0044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44765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09923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2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ap="flat" cmpd="sng" algn="ctr">
                      <a:solidFill>
                        <a:srgbClr val="E62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2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E62949"/>
                      </a:solidFill>
                    </a:lnL>
                    <a:lnR w="12700" cmpd="sng">
                      <a:solidFill>
                        <a:srgbClr val="E62949"/>
                      </a:solidFill>
                    </a:lnR>
                    <a:lnT w="12700" cmpd="sng">
                      <a:solidFill>
                        <a:srgbClr val="E62949"/>
                      </a:solidFill>
                    </a:lnT>
                    <a:lnB w="12700" cmpd="sng">
                      <a:solidFill>
                        <a:srgbClr val="E6294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294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7468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DC35F37-24FE-4559-A163-AFDE03236640}"/>
              </a:ext>
            </a:extLst>
          </p:cNvPr>
          <p:cNvSpPr txBox="1"/>
          <p:nvPr/>
        </p:nvSpPr>
        <p:spPr>
          <a:xfrm>
            <a:off x="1460099" y="6287028"/>
            <a:ext cx="9271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highlight>
                  <a:srgbClr val="FF0000"/>
                </a:highlight>
              </a:rPr>
              <a:t>Weekly meeting on every Wednesday at 2.00P.M.–3.00P.M.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A220B7-A51D-3A68-4275-F7F19A0A8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6900" y="317500"/>
            <a:ext cx="9820275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38175" y="317500"/>
            <a:ext cx="900000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8838" y="444334"/>
            <a:ext cx="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Roles &amp; Responsibilities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(Preparation)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BCD91-6656-62D1-6497-409F91C511A5}"/>
              </a:ext>
            </a:extLst>
          </p:cNvPr>
          <p:cNvSpPr txBox="1"/>
          <p:nvPr/>
        </p:nvSpPr>
        <p:spPr>
          <a:xfrm>
            <a:off x="0" y="140799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ผู้ได้รับมอบหมาย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ผู้รับผิดชอบ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ผู้ให้คำปรึกษา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ผู้รับทราบ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9D4D9A-8E70-943E-1BA8-E4859DF1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1852414"/>
            <a:ext cx="10839001" cy="2044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8AF38C-CDC5-BB85-8B95-5B628776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6900" y="317500"/>
            <a:ext cx="9820275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38175" y="317500"/>
            <a:ext cx="900000" cy="900000"/>
          </a:xfrm>
          <a:prstGeom prst="rect">
            <a:avLst/>
          </a:prstGeom>
          <a:solidFill>
            <a:srgbClr val="E72632"/>
          </a:solidFill>
          <a:ln>
            <a:solidFill>
              <a:srgbClr val="E72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78838" y="444334"/>
            <a:ext cx="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444" y="444334"/>
            <a:ext cx="858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Roles &amp; Responsibilities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(Implementation)</a:t>
            </a:r>
            <a:endParaRPr lang="th-TH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87FE0-1AE2-7ED9-2152-54026E73F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1852414"/>
            <a:ext cx="10839001" cy="433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8A6EED-BAB2-8A95-00FE-1F912F1103B9}"/>
              </a:ext>
            </a:extLst>
          </p:cNvPr>
          <p:cNvSpPr txBox="1"/>
          <p:nvPr/>
        </p:nvSpPr>
        <p:spPr>
          <a:xfrm>
            <a:off x="0" y="140799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ผู้ได้รับมอบหมาย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ผู้รับผิดชอบ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ผู้ให้คำปรึกษา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 = </a:t>
            </a:r>
            <a:r>
              <a:rPr lang="th-TH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ผู้รับทราบ</a:t>
            </a:r>
            <a:r>
              <a:rPr lang="en-US" sz="10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FF9066-FD51-F057-6398-F110879F3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6347416"/>
            <a:ext cx="1463167" cy="5105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1688C3D-3A43-4434-B3C8-FB0C6DD73C9E}"/>
                  </a:ext>
                </a:extLst>
              </p14:cNvPr>
              <p14:cNvContentPartPr/>
              <p14:nvPr/>
            </p14:nvContentPartPr>
            <p14:xfrm>
              <a:off x="576987" y="311557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1688C3D-3A43-4434-B3C8-FB0C6DD73C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147" y="3052218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0517007-8DBB-4B38-80D4-86B2774715B0}"/>
                  </a:ext>
                </a:extLst>
              </p14:cNvPr>
              <p14:cNvContentPartPr/>
              <p14:nvPr/>
            </p14:nvContentPartPr>
            <p14:xfrm>
              <a:off x="576627" y="367358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0517007-8DBB-4B38-80D4-86B2774715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787" y="3610224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1CFD18-CF1C-4BB5-B331-C8D3AC6A1388}"/>
                  </a:ext>
                </a:extLst>
              </p14:cNvPr>
              <p14:cNvContentPartPr/>
              <p14:nvPr/>
            </p14:nvContentPartPr>
            <p14:xfrm>
              <a:off x="576267" y="41093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1CFD18-CF1C-4BB5-B331-C8D3AC6A13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427" y="4045992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01383B-59FB-42AD-AEDC-528A93E3BD12}"/>
                  </a:ext>
                </a:extLst>
              </p14:cNvPr>
              <p14:cNvContentPartPr/>
              <p14:nvPr/>
            </p14:nvContentPartPr>
            <p14:xfrm>
              <a:off x="575641" y="4394056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01383B-59FB-42AD-AEDC-528A93E3BD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801" y="4330696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0AD592-1FFE-41E0-830B-A880E09521D2}"/>
                  </a:ext>
                </a:extLst>
              </p14:cNvPr>
              <p14:cNvContentPartPr/>
              <p14:nvPr/>
            </p14:nvContentPartPr>
            <p14:xfrm>
              <a:off x="574655" y="4945171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0AD592-1FFE-41E0-830B-A880E09521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815" y="4881811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1E4D16-1CF5-4CB3-9982-484DB1CB2B98}"/>
                  </a:ext>
                </a:extLst>
              </p14:cNvPr>
              <p14:cNvContentPartPr/>
              <p14:nvPr/>
            </p14:nvContentPartPr>
            <p14:xfrm>
              <a:off x="574295" y="5245208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1E4D16-1CF5-4CB3-9982-484DB1CB2B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455" y="5181848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9275317-2B79-4D5A-8162-758A9FF06462}"/>
                  </a:ext>
                </a:extLst>
              </p14:cNvPr>
              <p14:cNvContentPartPr/>
              <p14:nvPr/>
            </p14:nvContentPartPr>
            <p14:xfrm>
              <a:off x="573935" y="5965680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9275317-2B79-4D5A-8162-758A9FF064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095" y="59023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0F44A5A-794B-46DC-A49D-0A3B3CA6D750}"/>
                  </a:ext>
                </a:extLst>
              </p14:cNvPr>
              <p14:cNvContentPartPr/>
              <p14:nvPr/>
            </p14:nvContentPartPr>
            <p14:xfrm>
              <a:off x="573755" y="6113318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0F44A5A-794B-46DC-A49D-0A3B3CA6D7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915" y="6049958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22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6E0052D7565449AD4535A4CA99F775" ma:contentTypeVersion="25" ma:contentTypeDescription="Create a new document." ma:contentTypeScope="" ma:versionID="b36ddf764c3736648efde08dfb620c3f">
  <xsd:schema xmlns:xsd="http://www.w3.org/2001/XMLSchema" xmlns:xs="http://www.w3.org/2001/XMLSchema" xmlns:p="http://schemas.microsoft.com/office/2006/metadata/properties" xmlns:ns2="4c5a6310-6210-4c89-9a56-7910d0a1357f" xmlns:ns3="664ea518-e788-4305-8dc0-e27df36735d2" targetNamespace="http://schemas.microsoft.com/office/2006/metadata/properties" ma:root="true" ma:fieldsID="4c5b37c0672ed1acd313d4526b23655f" ns2:_="" ns3:_="">
    <xsd:import namespace="4c5a6310-6210-4c89-9a56-7910d0a1357f"/>
    <xsd:import namespace="664ea518-e788-4305-8dc0-e27df3673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TableType" minOccurs="0"/>
                <xsd:element ref="ns2:Stream" minOccurs="0"/>
                <xsd:element ref="ns2:MediaServiceLocation" minOccurs="0"/>
                <xsd:element ref="ns2:Program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5a6310-6210-4c89-9a56-7910d0a135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hidden="true" ma:internalName="MediaServiceAutoTags" ma:readOnly="true">
      <xsd:simpleType>
        <xsd:restriction base="dms:Text"/>
      </xsd:simpleType>
    </xsd:element>
    <xsd:element name="MediaServiceOCR" ma:index="14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  <xsd:element name="TableType" ma:index="19" nillable="true" ma:displayName="TType" ma:format="Dropdown" ma:internalName="TableType">
      <xsd:simpleType>
        <xsd:restriction base="dms:Choice">
          <xsd:enumeration value="Standard"/>
          <xsd:enumeration value="Customize"/>
          <xsd:enumeration value="Index"/>
          <xsd:enumeration value="Other"/>
        </xsd:restriction>
      </xsd:simpleType>
    </xsd:element>
    <xsd:element name="Stream" ma:index="20" nillable="true" ma:displayName="Stream" ma:format="Dropdown" ma:internalName="Stream">
      <xsd:simpleType>
        <xsd:restriction base="dms:Choice">
          <xsd:enumeration value="OTC"/>
          <xsd:enumeration value="FTD"/>
          <xsd:enumeration value="RTR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Program" ma:index="22" nillable="true" ma:displayName="Program" ma:format="Dropdown" ma:internalName="Program">
      <xsd:simpleType>
        <xsd:restriction base="dms:Text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ba532b94-7896-41d5-a280-df5603a316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4ea518-e788-4305-8dc0-e27df3673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6" nillable="true" ma:displayName="Taxonomy Catch All Column" ma:hidden="true" ma:list="{dc872fba-41a0-41fe-91ac-065cebe64cc6}" ma:internalName="TaxCatchAll" ma:showField="CatchAllData" ma:web="664ea518-e788-4305-8dc0-e27df3673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bleType xmlns="4c5a6310-6210-4c89-9a56-7910d0a1357f" xsi:nil="true"/>
    <Stream xmlns="4c5a6310-6210-4c89-9a56-7910d0a1357f" xsi:nil="true"/>
    <Program xmlns="4c5a6310-6210-4c89-9a56-7910d0a1357f" xsi:nil="true"/>
    <lcf76f155ced4ddcb4097134ff3c332f xmlns="4c5a6310-6210-4c89-9a56-7910d0a1357f">
      <Terms xmlns="http://schemas.microsoft.com/office/infopath/2007/PartnerControls"/>
    </lcf76f155ced4ddcb4097134ff3c332f>
    <TaxCatchAll xmlns="664ea518-e788-4305-8dc0-e27df36735d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B3136-7AAB-4EEC-A0C3-FFFD1CCB79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5a6310-6210-4c89-9a56-7910d0a1357f"/>
    <ds:schemaRef ds:uri="664ea518-e788-4305-8dc0-e27df36735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748CD8-4B5B-4CC0-BA15-6C579715545C}">
  <ds:schemaRefs>
    <ds:schemaRef ds:uri="http://schemas.microsoft.com/office/2006/metadata/properties"/>
    <ds:schemaRef ds:uri="http://schemas.microsoft.com/office/infopath/2007/PartnerControls"/>
    <ds:schemaRef ds:uri="4c5a6310-6210-4c89-9a56-7910d0a1357f"/>
    <ds:schemaRef ds:uri="664ea518-e788-4305-8dc0-e27df36735d2"/>
  </ds:schemaRefs>
</ds:datastoreItem>
</file>

<file path=customXml/itemProps3.xml><?xml version="1.0" encoding="utf-8"?>
<ds:datastoreItem xmlns:ds="http://schemas.openxmlformats.org/officeDocument/2006/customXml" ds:itemID="{C0963909-DAC9-4AB3-8EED-F38B9C52D5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682</Words>
  <Application>Microsoft Office PowerPoint</Application>
  <PresentationFormat>Widescreen</PresentationFormat>
  <Paragraphs>152</Paragraphs>
  <Slides>12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Browallia New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//inOne Director//</Manager>
  <Company>ThaiNamthip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//Project Kick-off Template//</dc:title>
  <dc:creator>Hathaiporn Kaewmanee</dc:creator>
  <cp:lastModifiedBy>Sutripat Ngamjittrong</cp:lastModifiedBy>
  <cp:revision>107</cp:revision>
  <dcterms:created xsi:type="dcterms:W3CDTF">2022-07-10T04:07:16Z</dcterms:created>
  <dcterms:modified xsi:type="dcterms:W3CDTF">2025-05-02T08:22:25Z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TIntVersion">
    <vt:i4>17</vt:i4>
  </property>
  <property fmtid="{D5CDD505-2E9C-101B-9397-08002B2CF9AE}" pid="3" name="FILEGUID">
    <vt:lpwstr>564af3c3-f158-4830-844a-b7b165d4eb82</vt:lpwstr>
  </property>
  <property fmtid="{D5CDD505-2E9C-101B-9397-08002B2CF9AE}" pid="4" name="MODFILEGUID">
    <vt:lpwstr>30e3a2d2-e8ed-4cb4-a954-1a25d129a10a</vt:lpwstr>
  </property>
  <property fmtid="{D5CDD505-2E9C-101B-9397-08002B2CF9AE}" pid="5" name="FILEOWNER">
    <vt:lpwstr>Hathaiporn.Ka</vt:lpwstr>
  </property>
  <property fmtid="{D5CDD505-2E9C-101B-9397-08002B2CF9AE}" pid="6" name="MODFILEOWNER">
    <vt:lpwstr>Hathaiporn.Ka</vt:lpwstr>
  </property>
  <property fmtid="{D5CDD505-2E9C-101B-9397-08002B2CF9AE}" pid="7" name="IPPCLASS">
    <vt:i4>3</vt:i4>
  </property>
  <property fmtid="{D5CDD505-2E9C-101B-9397-08002B2CF9AE}" pid="8" name="MODIPPCLASS">
    <vt:i4>3</vt:i4>
  </property>
  <property fmtid="{D5CDD505-2E9C-101B-9397-08002B2CF9AE}" pid="9" name="MACHINEID">
    <vt:lpwstr>TNWHQO0683</vt:lpwstr>
  </property>
  <property fmtid="{D5CDD505-2E9C-101B-9397-08002B2CF9AE}" pid="10" name="MODMACHINEID">
    <vt:lpwstr>TNWHQO0683</vt:lpwstr>
  </property>
  <property fmtid="{D5CDD505-2E9C-101B-9397-08002B2CF9AE}" pid="11" name="DOCCOMMENTS">
    <vt:lpwstr/>
  </property>
  <property fmtid="{D5CDD505-2E9C-101B-9397-08002B2CF9AE}" pid="12" name="TNT_AUTHOR">
    <vt:lpwstr>Hathaiporn Kaewmanee</vt:lpwstr>
  </property>
  <property fmtid="{D5CDD505-2E9C-101B-9397-08002B2CF9AE}" pid="13" name="TNT_DEPARTMENT">
    <vt:lpwstr>//inOne Director//</vt:lpwstr>
  </property>
  <property fmtid="{D5CDD505-2E9C-101B-9397-08002B2CF9AE}" pid="14" name="TNT_COMPANY">
    <vt:lpwstr>ThaiNamthip Corporation</vt:lpwstr>
  </property>
  <property fmtid="{D5CDD505-2E9C-101B-9397-08002B2CF9AE}" pid="15" name="TNT_SHOWTYPE">
    <vt:i4>1</vt:i4>
  </property>
  <property fmtid="{D5CDD505-2E9C-101B-9397-08002B2CF9AE}" pid="16" name="CURRENTCLASS">
    <vt:lpwstr>Classified - Internal use</vt:lpwstr>
  </property>
  <property fmtid="{D5CDD505-2E9C-101B-9397-08002B2CF9AE}" pid="17" name="ContentTypeId">
    <vt:lpwstr>0x0101002E6E0052D7565449AD4535A4CA99F775</vt:lpwstr>
  </property>
  <property fmtid="{D5CDD505-2E9C-101B-9397-08002B2CF9AE}" pid="18" name="MSIP_Label_e3e5379f-c752-40b7-8c8a-de32cef4862d_Enabled">
    <vt:lpwstr>true</vt:lpwstr>
  </property>
  <property fmtid="{D5CDD505-2E9C-101B-9397-08002B2CF9AE}" pid="19" name="MSIP_Label_e3e5379f-c752-40b7-8c8a-de32cef4862d_SetDate">
    <vt:lpwstr>2024-01-11T07:05:05Z</vt:lpwstr>
  </property>
  <property fmtid="{D5CDD505-2E9C-101B-9397-08002B2CF9AE}" pid="20" name="MSIP_Label_e3e5379f-c752-40b7-8c8a-de32cef4862d_Method">
    <vt:lpwstr>Privileged</vt:lpwstr>
  </property>
  <property fmtid="{D5CDD505-2E9C-101B-9397-08002B2CF9AE}" pid="21" name="MSIP_Label_e3e5379f-c752-40b7-8c8a-de32cef4862d_Name">
    <vt:lpwstr>Internal Use (ภายในบริษัท)</vt:lpwstr>
  </property>
  <property fmtid="{D5CDD505-2E9C-101B-9397-08002B2CF9AE}" pid="22" name="MSIP_Label_e3e5379f-c752-40b7-8c8a-de32cef4862d_SiteId">
    <vt:lpwstr>50243939-22a9-47e3-918e-86b746997bec</vt:lpwstr>
  </property>
  <property fmtid="{D5CDD505-2E9C-101B-9397-08002B2CF9AE}" pid="23" name="MSIP_Label_e3e5379f-c752-40b7-8c8a-de32cef4862d_ActionId">
    <vt:lpwstr>8153c4c8-c176-4bf9-b4de-c2a04f2b537e</vt:lpwstr>
  </property>
  <property fmtid="{D5CDD505-2E9C-101B-9397-08002B2CF9AE}" pid="24" name="MSIP_Label_e3e5379f-c752-40b7-8c8a-de32cef4862d_ContentBits">
    <vt:lpwstr>2</vt:lpwstr>
  </property>
  <property fmtid="{D5CDD505-2E9C-101B-9397-08002B2CF9AE}" pid="25" name="ClassificationContentMarkingFooterLocations">
    <vt:lpwstr>Office Theme:8</vt:lpwstr>
  </property>
  <property fmtid="{D5CDD505-2E9C-101B-9397-08002B2CF9AE}" pid="26" name="ClassificationContentMarkingFooterText">
    <vt:lpwstr>Classified - Internal Use</vt:lpwstr>
  </property>
</Properties>
</file>